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18.xml" ContentType="application/vnd.openxmlformats-officedocument.presentationml.notesSlide+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notesSlides/notesSlide25.xml" ContentType="application/vnd.openxmlformats-officedocument.presentationml.notes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notesSlides/notesSlide14.xml" ContentType="application/vnd.openxmlformats-officedocument.presentationml.notesSlide+xml"/>
  <Override PartName="/ppt/notesSlides/notesSlide23.xml" ContentType="application/vnd.openxmlformats-officedocument.presentationml.notesSlide+xml"/>
  <Override PartName="/docProps/custom.xml" ContentType="application/vnd.openxmlformats-officedocument.custom-properties+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21.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Override PartName="/ppt/notesSlides/notesSlide3.xml" ContentType="application/vnd.openxmlformats-officedocument.presentationml.notesSlide+xml"/>
  <Default Extension="bin" ContentType="application/vnd.openxmlformats-officedocument.oleObject"/>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Default Extension="jpeg" ContentType="image/jpeg"/>
  <Override PartName="/ppt/slideLayouts/slideLayout3.xml" ContentType="application/vnd.openxmlformats-officedocument.presentationml.slideLayout+xml"/>
  <Default Extension="emf" ContentType="image/x-emf"/>
  <Override PartName="/ppt/notesSlides/notesSlide17.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tags/tag1.xml" ContentType="application/vnd.openxmlformats-officedocument.presentationml.tags+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4.xml" ContentType="application/vnd.openxmlformats-officedocument.presentationml.notesSlide+xml"/>
  <Override PartName="/ppt/notesSlides/notesSlide26.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notesSlides/notesSlide13.xml" ContentType="application/vnd.openxmlformats-officedocument.presentationml.notesSlide+xml"/>
  <Override PartName="/ppt/notesSlides/notesSlide22.xml" ContentType="application/vnd.openxmlformats-officedocument.presentationml.notesSlide+xml"/>
  <Default Extension="gif" ContentType="image/gif"/>
  <Override PartName="/ppt/notesSlides/notesSlide8.xml" ContentType="application/vnd.openxmlformats-officedocument.presentationml.notesSlide+xml"/>
  <Override PartName="/ppt/notesSlides/notesSlide11.xml" ContentType="application/vnd.openxmlformats-officedocument.presentationml.notesSlide+xml"/>
  <Default Extension="vml" ContentType="application/vnd.openxmlformats-officedocument.vmlDrawing"/>
  <Override PartName="/ppt/notesSlides/notesSlide20.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Lst>
  <p:notesMasterIdLst>
    <p:notesMasterId r:id="rId28"/>
  </p:notesMasterIdLst>
  <p:sldIdLst>
    <p:sldId id="256" r:id="rId2"/>
    <p:sldId id="257" r:id="rId3"/>
    <p:sldId id="280" r:id="rId4"/>
    <p:sldId id="277" r:id="rId5"/>
    <p:sldId id="270" r:id="rId6"/>
    <p:sldId id="272" r:id="rId7"/>
    <p:sldId id="273" r:id="rId8"/>
    <p:sldId id="274" r:id="rId9"/>
    <p:sldId id="275" r:id="rId10"/>
    <p:sldId id="276" r:id="rId11"/>
    <p:sldId id="259" r:id="rId12"/>
    <p:sldId id="265" r:id="rId13"/>
    <p:sldId id="266" r:id="rId14"/>
    <p:sldId id="267" r:id="rId15"/>
    <p:sldId id="268" r:id="rId16"/>
    <p:sldId id="283" r:id="rId17"/>
    <p:sldId id="284" r:id="rId18"/>
    <p:sldId id="285" r:id="rId19"/>
    <p:sldId id="286" r:id="rId20"/>
    <p:sldId id="281" r:id="rId21"/>
    <p:sldId id="282" r:id="rId22"/>
    <p:sldId id="287" r:id="rId23"/>
    <p:sldId id="289" r:id="rId24"/>
    <p:sldId id="264" r:id="rId25"/>
    <p:sldId id="279" r:id="rId26"/>
    <p:sldId id="278" r:id="rId27"/>
  </p:sldIdLst>
  <p:sldSz cx="9144000" cy="6858000" type="screen4x3"/>
  <p:notesSz cx="6858000" cy="9144000"/>
  <p:custDataLst>
    <p:tags r:id="rId29"/>
  </p:custDataLst>
  <p:defaultTextStyle>
    <a:defPPr>
      <a:defRPr lang="en-US"/>
    </a:defPPr>
    <a:lvl1pPr marL="0" algn="l" rtl="0" latinLnBrk="0">
      <a:defRPr sz="1800" kern="1200">
        <a:solidFill>
          <a:schemeClr val="tx1"/>
        </a:solidFill>
        <a:latin typeface="+mn-lt"/>
        <a:ea typeface="+mn-ea"/>
        <a:cs typeface="+mn-cs"/>
      </a:defRPr>
    </a:lvl1pPr>
    <a:lvl2pPr marL="457200" algn="l" rtl="0" latinLnBrk="0">
      <a:defRPr sz="1800" kern="1200">
        <a:solidFill>
          <a:schemeClr val="tx1"/>
        </a:solidFill>
        <a:latin typeface="+mn-lt"/>
        <a:ea typeface="+mn-ea"/>
        <a:cs typeface="+mn-cs"/>
      </a:defRPr>
    </a:lvl2pPr>
    <a:lvl3pPr marL="914400" algn="l" rtl="0" latinLnBrk="0">
      <a:defRPr sz="1800" kern="1200">
        <a:solidFill>
          <a:schemeClr val="tx1"/>
        </a:solidFill>
        <a:latin typeface="+mn-lt"/>
        <a:ea typeface="+mn-ea"/>
        <a:cs typeface="+mn-cs"/>
      </a:defRPr>
    </a:lvl3pPr>
    <a:lvl4pPr marL="1371600" algn="l" rtl="0" latinLnBrk="0">
      <a:defRPr sz="1800" kern="1200">
        <a:solidFill>
          <a:schemeClr val="tx1"/>
        </a:solidFill>
        <a:latin typeface="+mn-lt"/>
        <a:ea typeface="+mn-ea"/>
        <a:cs typeface="+mn-cs"/>
      </a:defRPr>
    </a:lvl4pPr>
    <a:lvl5pPr marL="1828800" algn="l" rtl="0" latinLnBrk="0">
      <a:defRPr sz="1800" kern="1200">
        <a:solidFill>
          <a:schemeClr val="tx1"/>
        </a:solidFill>
        <a:latin typeface="+mn-lt"/>
        <a:ea typeface="+mn-ea"/>
        <a:cs typeface="+mn-cs"/>
      </a:defRPr>
    </a:lvl5pPr>
    <a:lvl6pPr marL="2286000" algn="l" rtl="0" latinLnBrk="0">
      <a:defRPr sz="1800" kern="1200">
        <a:solidFill>
          <a:schemeClr val="tx1"/>
        </a:solidFill>
        <a:latin typeface="+mn-lt"/>
        <a:ea typeface="+mn-ea"/>
        <a:cs typeface="+mn-cs"/>
      </a:defRPr>
    </a:lvl6pPr>
    <a:lvl7pPr marL="2743200" algn="l" rtl="0" latinLnBrk="0">
      <a:defRPr sz="1800" kern="1200">
        <a:solidFill>
          <a:schemeClr val="tx1"/>
        </a:solidFill>
        <a:latin typeface="+mn-lt"/>
        <a:ea typeface="+mn-ea"/>
        <a:cs typeface="+mn-cs"/>
      </a:defRPr>
    </a:lvl7pPr>
    <a:lvl8pPr marL="3200400" algn="l" rtl="0" latinLnBrk="0">
      <a:defRPr sz="1800" kern="1200">
        <a:solidFill>
          <a:schemeClr val="tx1"/>
        </a:solidFill>
        <a:latin typeface="+mn-lt"/>
        <a:ea typeface="+mn-ea"/>
        <a:cs typeface="+mn-cs"/>
      </a:defRPr>
    </a:lvl8pPr>
    <a:lvl9pPr marL="3657600" algn="l" rtl="0" latinLnBrk="0">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367" autoAdjust="0"/>
    <p:restoredTop sz="77167" autoAdjust="0"/>
  </p:normalViewPr>
  <p:slideViewPr>
    <p:cSldViewPr>
      <p:cViewPr varScale="1">
        <p:scale>
          <a:sx n="60" d="100"/>
          <a:sy n="60" d="100"/>
        </p:scale>
        <p:origin x="-1332" y="-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image" Target="../media/image10.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Rectangle 1"/>
          <p:cNvSpPr>
            <a:spLocks noGrp="1"/>
          </p:cNvSpPr>
          <p:nvPr>
            <p:ph type="hdr" sz="quarter"/>
          </p:nvPr>
        </p:nvSpPr>
        <p:spPr>
          <a:xfrm>
            <a:off x="0" y="0"/>
            <a:ext cx="2971800" cy="457200"/>
          </a:xfrm>
          <a:prstGeom prst="rect">
            <a:avLst/>
          </a:prstGeom>
        </p:spPr>
        <p:txBody>
          <a:bodyPr vert="horz" rtlCol="0"/>
          <a:lstStyle>
            <a:lvl1pPr algn="l" latinLnBrk="0">
              <a:defRPr lang="es-ES" sz="1200"/>
            </a:lvl1pPr>
          </a:lstStyle>
          <a:p>
            <a:endParaRPr lang="es-ES" dirty="0"/>
          </a:p>
        </p:txBody>
      </p:sp>
      <p:sp>
        <p:nvSpPr>
          <p:cNvPr id="3" name="Rectangle 2"/>
          <p:cNvSpPr>
            <a:spLocks noGrp="1"/>
          </p:cNvSpPr>
          <p:nvPr>
            <p:ph type="dt" idx="1"/>
          </p:nvPr>
        </p:nvSpPr>
        <p:spPr>
          <a:xfrm>
            <a:off x="3884613" y="0"/>
            <a:ext cx="2971800" cy="457200"/>
          </a:xfrm>
          <a:prstGeom prst="rect">
            <a:avLst/>
          </a:prstGeom>
        </p:spPr>
        <p:txBody>
          <a:bodyPr vert="horz" rtlCol="0"/>
          <a:lstStyle>
            <a:lvl1pPr algn="r" latinLnBrk="0">
              <a:defRPr lang="es-ES" sz="1200"/>
            </a:lvl1pPr>
          </a:lstStyle>
          <a:p>
            <a:fld id="{596203C1-616A-4651-A577-7BA09B384D13}" type="datetimeFigureOut">
              <a:rPr/>
              <a:pPr/>
              <a:t>6/9/2006</a:t>
            </a:fld>
            <a:endParaRPr lang="es-ES" dirty="0"/>
          </a:p>
        </p:txBody>
      </p:sp>
      <p:sp>
        <p:nvSpPr>
          <p:cNvPr id="4" name="Rectangle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rtlCol="0" anchor="ctr"/>
          <a:lstStyle/>
          <a:p>
            <a:endParaRPr lang="es-ES" dirty="0"/>
          </a:p>
        </p:txBody>
      </p:sp>
      <p:sp>
        <p:nvSpPr>
          <p:cNvPr id="5" name="Rectangle 4"/>
          <p:cNvSpPr>
            <a:spLocks noGrp="1"/>
          </p:cNvSpPr>
          <p:nvPr>
            <p:ph type="body" sz="quarter" idx="3"/>
          </p:nvPr>
        </p:nvSpPr>
        <p:spPr>
          <a:xfrm>
            <a:off x="685800" y="4343400"/>
            <a:ext cx="5486400" cy="4114800"/>
          </a:xfrm>
          <a:prstGeom prst="rect">
            <a:avLst/>
          </a:prstGeom>
        </p:spPr>
        <p:txBody>
          <a:bodyPr vert="horz" rtlCol="0">
            <a:normAutofit/>
          </a:bodyPr>
          <a:lstStyle/>
          <a:p>
            <a:pPr lvl="0"/>
            <a:r>
              <a:rPr lang="es-ES"/>
              <a:t>Haga clic para modificar los estilos de título del patrón</a:t>
            </a:r>
          </a:p>
          <a:p>
            <a:pPr lvl="1"/>
            <a:r>
              <a:rPr lang="es-ES"/>
              <a:t>Segundo nivel</a:t>
            </a:r>
          </a:p>
          <a:p>
            <a:pPr lvl="2"/>
            <a:r>
              <a:rPr lang="es-ES"/>
              <a:t>Tercer nivel</a:t>
            </a:r>
          </a:p>
          <a:p>
            <a:pPr lvl="3"/>
            <a:r>
              <a:rPr lang="es-ES"/>
              <a:t>Cuarto nivel</a:t>
            </a:r>
          </a:p>
          <a:p>
            <a:pPr lvl="4"/>
            <a:r>
              <a:rPr lang="es-ES"/>
              <a:t>Quinto nivel</a:t>
            </a:r>
          </a:p>
        </p:txBody>
      </p:sp>
      <p:sp>
        <p:nvSpPr>
          <p:cNvPr id="6" name="Rectangle 5"/>
          <p:cNvSpPr>
            <a:spLocks noGrp="1"/>
          </p:cNvSpPr>
          <p:nvPr>
            <p:ph type="ftr" sz="quarter" idx="4"/>
          </p:nvPr>
        </p:nvSpPr>
        <p:spPr>
          <a:xfrm>
            <a:off x="0" y="8685213"/>
            <a:ext cx="2971800" cy="457200"/>
          </a:xfrm>
          <a:prstGeom prst="rect">
            <a:avLst/>
          </a:prstGeom>
        </p:spPr>
        <p:txBody>
          <a:bodyPr vert="horz" rtlCol="0" anchor="b"/>
          <a:lstStyle>
            <a:lvl1pPr algn="l" latinLnBrk="0">
              <a:defRPr lang="es-ES" sz="1200"/>
            </a:lvl1pPr>
          </a:lstStyle>
          <a:p>
            <a:endParaRPr lang="es-ES" dirty="0"/>
          </a:p>
        </p:txBody>
      </p:sp>
      <p:sp>
        <p:nvSpPr>
          <p:cNvPr id="7" name="Rectangle 6"/>
          <p:cNvSpPr>
            <a:spLocks noGrp="1"/>
          </p:cNvSpPr>
          <p:nvPr>
            <p:ph type="sldNum" sz="quarter" idx="5"/>
          </p:nvPr>
        </p:nvSpPr>
        <p:spPr>
          <a:xfrm>
            <a:off x="3884613" y="8685213"/>
            <a:ext cx="2971800" cy="457200"/>
          </a:xfrm>
          <a:prstGeom prst="rect">
            <a:avLst/>
          </a:prstGeom>
        </p:spPr>
        <p:txBody>
          <a:bodyPr vert="horz" rtlCol="0" anchor="b"/>
          <a:lstStyle>
            <a:lvl1pPr algn="r" latinLnBrk="0">
              <a:defRPr lang="es-ES" sz="1200"/>
            </a:lvl1pPr>
          </a:lstStyle>
          <a:p>
            <a:fld id="{07B8B279-4079-43B3-8013-D8D81AB870A7}" type="slidenum">
              <a:rPr/>
              <a:pPr/>
              <a:t>‹Nº›</a:t>
            </a:fld>
            <a:endParaRPr lang="es-ES" dirty="0"/>
          </a:p>
        </p:txBody>
      </p:sp>
    </p:spTree>
  </p:cSld>
  <p:clrMap bg1="lt1" tx1="dk1" bg2="lt2" tx2="dk2" accent1="accent1" accent2="accent2" accent3="accent3" accent4="accent4" accent5="accent5" accent6="accent6" hlink="hlink" folHlink="folHlink"/>
  <p:notesStyle>
    <a:lvl1pPr marL="0" algn="l" rtl="0" latinLnBrk="0">
      <a:defRPr lang="es-ES" sz="1200" kern="1200">
        <a:solidFill>
          <a:schemeClr val="tx1"/>
        </a:solidFill>
        <a:latin typeface="+mn-lt"/>
        <a:ea typeface="+mn-ea"/>
        <a:cs typeface="+mn-cs"/>
      </a:defRPr>
    </a:lvl1pPr>
    <a:lvl2pPr marL="457200" algn="l" rtl="0">
      <a:defRPr lang="es-ES" sz="1200" kern="1200">
        <a:solidFill>
          <a:schemeClr val="tx1"/>
        </a:solidFill>
        <a:latin typeface="+mn-lt"/>
        <a:ea typeface="+mn-ea"/>
        <a:cs typeface="+mn-cs"/>
      </a:defRPr>
    </a:lvl2pPr>
    <a:lvl3pPr marL="914400" algn="l" rtl="0">
      <a:defRPr lang="es-ES" sz="1200" kern="1200">
        <a:solidFill>
          <a:schemeClr val="tx1"/>
        </a:solidFill>
        <a:latin typeface="+mn-lt"/>
        <a:ea typeface="+mn-ea"/>
        <a:cs typeface="+mn-cs"/>
      </a:defRPr>
    </a:lvl3pPr>
    <a:lvl4pPr marL="1371600" algn="l" rtl="0">
      <a:defRPr lang="es-ES" sz="1200" kern="1200">
        <a:solidFill>
          <a:schemeClr val="tx1"/>
        </a:solidFill>
        <a:latin typeface="+mn-lt"/>
        <a:ea typeface="+mn-ea"/>
        <a:cs typeface="+mn-cs"/>
      </a:defRPr>
    </a:lvl4pPr>
    <a:lvl5pPr marL="1828800" algn="l" rtl="0">
      <a:defRPr lang="es-ES" sz="1200" kern="1200">
        <a:solidFill>
          <a:schemeClr val="tx1"/>
        </a:solidFill>
        <a:latin typeface="+mn-lt"/>
        <a:ea typeface="+mn-ea"/>
        <a:cs typeface="+mn-cs"/>
      </a:defRPr>
    </a:lvl5pPr>
    <a:lvl6pPr marL="2286000" algn="l" rtl="0">
      <a:defRPr lang="es-ES" sz="1200" kern="1200">
        <a:solidFill>
          <a:schemeClr val="tx1"/>
        </a:solidFill>
        <a:latin typeface="+mn-lt"/>
        <a:ea typeface="+mn-ea"/>
        <a:cs typeface="+mn-cs"/>
      </a:defRPr>
    </a:lvl6pPr>
    <a:lvl7pPr marL="2743200" algn="l" rtl="0">
      <a:defRPr lang="es-ES" sz="1200" kern="1200">
        <a:solidFill>
          <a:schemeClr val="tx1"/>
        </a:solidFill>
        <a:latin typeface="+mn-lt"/>
        <a:ea typeface="+mn-ea"/>
        <a:cs typeface="+mn-cs"/>
      </a:defRPr>
    </a:lvl7pPr>
    <a:lvl8pPr marL="3200400" algn="l" rtl="0">
      <a:defRPr lang="es-ES" sz="1200" kern="1200">
        <a:solidFill>
          <a:schemeClr val="tx1"/>
        </a:solidFill>
        <a:latin typeface="+mn-lt"/>
        <a:ea typeface="+mn-ea"/>
        <a:cs typeface="+mn-cs"/>
      </a:defRPr>
    </a:lvl8pPr>
    <a:lvl9pPr marL="3657600" algn="l" rtl="0">
      <a:defRPr lang="es-ES"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es.wikipedia.org/wiki/Open_source"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s-ES" dirty="0" smtClean="0"/>
              <a:t>Buenos días</a:t>
            </a:r>
            <a:r>
              <a:rPr lang="es-ES" baseline="0" dirty="0" smtClean="0"/>
              <a:t> y gracias por venir.</a:t>
            </a:r>
          </a:p>
          <a:p>
            <a:endParaRPr lang="es-ES" baseline="0" dirty="0" smtClean="0"/>
          </a:p>
          <a:p>
            <a:r>
              <a:rPr lang="es-ES" baseline="0" dirty="0" smtClean="0"/>
              <a:t>Este proyecto se titula: Un Medidor de Rendimiento de Servidores de Bases de Datos Relacionales. Como su nombre indica, el objetivo del proyecto es crear un sistema de métrica independiente de la base de datos, para conocer el estado de la misma, a partir de unos scripts le proveamos.</a:t>
            </a:r>
          </a:p>
          <a:p>
            <a:endParaRPr lang="es-ES" baseline="0" dirty="0" smtClean="0"/>
          </a:p>
        </p:txBody>
      </p:sp>
      <p:sp>
        <p:nvSpPr>
          <p:cNvPr id="4" name="Slide Number Placeholder 3"/>
          <p:cNvSpPr>
            <a:spLocks noGrp="1"/>
          </p:cNvSpPr>
          <p:nvPr>
            <p:ph type="sldNum" sz="quarter" idx="10"/>
          </p:nvPr>
        </p:nvSpPr>
        <p:spPr/>
        <p:txBody>
          <a:bodyPr/>
          <a:lstStyle/>
          <a:p>
            <a:fld id="{07B8B279-4079-43B3-8013-D8D81AB870A7}" type="slidenum">
              <a:rPr lang="es-ES" smtClean="0"/>
              <a:pPr/>
              <a:t>1</a:t>
            </a:fld>
            <a:endParaRPr lang="es-E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Comparativa de nuestro</a:t>
            </a:r>
            <a:r>
              <a:rPr lang="es-ES" baseline="0" dirty="0" smtClean="0"/>
              <a:t> PFC con respecto a los demás.</a:t>
            </a:r>
            <a:endParaRPr lang="es-ES" dirty="0"/>
          </a:p>
        </p:txBody>
      </p:sp>
      <p:sp>
        <p:nvSpPr>
          <p:cNvPr id="4" name="3 Marcador de número de diapositiva"/>
          <p:cNvSpPr>
            <a:spLocks noGrp="1"/>
          </p:cNvSpPr>
          <p:nvPr>
            <p:ph type="sldNum" sz="quarter" idx="10"/>
          </p:nvPr>
        </p:nvSpPr>
        <p:spPr/>
        <p:txBody>
          <a:bodyPr/>
          <a:lstStyle/>
          <a:p>
            <a:fld id="{07B8B279-4079-43B3-8013-D8D81AB870A7}" type="slidenum">
              <a:rPr lang="es-ES" smtClean="0"/>
              <a:pPr/>
              <a:t>10</a:t>
            </a:fld>
            <a:endParaRPr lang="es-E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s-ES" dirty="0" smtClean="0"/>
              <a:t>Vamos a analizar ahora</a:t>
            </a:r>
            <a:r>
              <a:rPr lang="es-ES" baseline="0" dirty="0" smtClean="0"/>
              <a:t> los posibles enfoque que podíamos haber usado, en vez de la arquitectura elegida.</a:t>
            </a:r>
            <a:endParaRPr lang="es-ES" dirty="0"/>
          </a:p>
        </p:txBody>
      </p:sp>
      <p:sp>
        <p:nvSpPr>
          <p:cNvPr id="4" name="Slide Number Placeholder 3"/>
          <p:cNvSpPr>
            <a:spLocks noGrp="1"/>
          </p:cNvSpPr>
          <p:nvPr>
            <p:ph type="sldNum" sz="quarter" idx="10"/>
          </p:nvPr>
        </p:nvSpPr>
        <p:spPr/>
        <p:txBody>
          <a:bodyPr/>
          <a:lstStyle/>
          <a:p>
            <a:fld id="{07B8B279-4079-43B3-8013-D8D81AB870A7}" type="slidenum">
              <a:rPr lang="es-ES" smtClean="0"/>
              <a:pPr/>
              <a:t>11</a:t>
            </a:fld>
            <a:endParaRPr lang="es-E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s-ES" dirty="0" smtClean="0"/>
              <a:t>Como</a:t>
            </a:r>
            <a:r>
              <a:rPr lang="es-ES" baseline="0" dirty="0" smtClean="0"/>
              <a:t> componente para </a:t>
            </a:r>
            <a:r>
              <a:rPr lang="es-ES" baseline="0" dirty="0" err="1" smtClean="0"/>
              <a:t>Nagios</a:t>
            </a:r>
            <a:r>
              <a:rPr lang="es-ES" baseline="0" dirty="0" smtClean="0"/>
              <a:t>. Cada host mediría tiempos </a:t>
            </a:r>
            <a:r>
              <a:rPr lang="es-ES" baseline="0" dirty="0" err="1" smtClean="0"/>
              <a:t>Nagios</a:t>
            </a:r>
            <a:r>
              <a:rPr lang="es-ES" baseline="0" dirty="0" smtClean="0"/>
              <a:t> los almacenaría y analizaría. Como inconveniente, </a:t>
            </a:r>
            <a:r>
              <a:rPr lang="es-ES" baseline="0" dirty="0" err="1" smtClean="0"/>
              <a:t>Nagios</a:t>
            </a:r>
            <a:r>
              <a:rPr lang="es-ES" baseline="0" dirty="0" smtClean="0"/>
              <a:t> necesita </a:t>
            </a:r>
            <a:r>
              <a:rPr lang="es-ES" baseline="0" smtClean="0"/>
              <a:t>un servidor dedicado</a:t>
            </a:r>
            <a:r>
              <a:rPr lang="es-ES" baseline="0" dirty="0" smtClean="0"/>
              <a:t>.</a:t>
            </a:r>
          </a:p>
        </p:txBody>
      </p:sp>
      <p:sp>
        <p:nvSpPr>
          <p:cNvPr id="4" name="Slide Number Placeholder 3"/>
          <p:cNvSpPr>
            <a:spLocks noGrp="1"/>
          </p:cNvSpPr>
          <p:nvPr>
            <p:ph type="sldNum" sz="quarter" idx="10"/>
          </p:nvPr>
        </p:nvSpPr>
        <p:spPr/>
        <p:txBody>
          <a:bodyPr/>
          <a:lstStyle/>
          <a:p>
            <a:fld id="{07B8B279-4079-43B3-8013-D8D81AB870A7}" type="slidenum">
              <a:rPr lang="es-ES" smtClean="0"/>
              <a:pPr/>
              <a:t>12</a:t>
            </a:fld>
            <a:endParaRPr lang="es-E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s-ES" dirty="0" smtClean="0"/>
              <a:t>Cada equipo tendría un </a:t>
            </a:r>
            <a:r>
              <a:rPr lang="es-ES" dirty="0" err="1" smtClean="0"/>
              <a:t>Webmin</a:t>
            </a:r>
            <a:r>
              <a:rPr lang="es-ES" dirty="0" smtClean="0"/>
              <a:t>,</a:t>
            </a:r>
            <a:r>
              <a:rPr lang="es-ES" baseline="0" dirty="0" smtClean="0"/>
              <a:t> con un modulo que implementará el sistema de métrica. Cada equipo analizaría los resultados y se podría ver remotamente. </a:t>
            </a:r>
            <a:r>
              <a:rPr lang="es-ES" baseline="0" dirty="0" err="1" smtClean="0"/>
              <a:t>Webmin</a:t>
            </a:r>
            <a:r>
              <a:rPr lang="es-ES" baseline="0" dirty="0" smtClean="0"/>
              <a:t> esta echo en Perl.</a:t>
            </a:r>
            <a:endParaRPr lang="es-ES" dirty="0"/>
          </a:p>
        </p:txBody>
      </p:sp>
      <p:sp>
        <p:nvSpPr>
          <p:cNvPr id="4" name="Slide Number Placeholder 3"/>
          <p:cNvSpPr>
            <a:spLocks noGrp="1"/>
          </p:cNvSpPr>
          <p:nvPr>
            <p:ph type="sldNum" sz="quarter" idx="10"/>
          </p:nvPr>
        </p:nvSpPr>
        <p:spPr/>
        <p:txBody>
          <a:bodyPr/>
          <a:lstStyle/>
          <a:p>
            <a:fld id="{07B8B279-4079-43B3-8013-D8D81AB870A7}" type="slidenum">
              <a:rPr lang="es-ES" smtClean="0"/>
              <a:pPr/>
              <a:t>13</a:t>
            </a:fld>
            <a:endParaRPr lang="es-E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s-ES" dirty="0" smtClean="0"/>
              <a:t>Cada host lanzaría</a:t>
            </a:r>
            <a:r>
              <a:rPr lang="es-ES" baseline="0" dirty="0" smtClean="0"/>
              <a:t> consultas, cuyas métricas se almacenarían mediante </a:t>
            </a:r>
            <a:r>
              <a:rPr lang="es-ES" baseline="0" dirty="0" err="1" smtClean="0"/>
              <a:t>Webservice</a:t>
            </a:r>
            <a:r>
              <a:rPr lang="es-ES" baseline="0" dirty="0" smtClean="0"/>
              <a:t> en un servidor de aplicaciones. Los resultados mostrarían por una web. Necesita un equipo dedicado.</a:t>
            </a:r>
            <a:endParaRPr lang="es-ES" dirty="0"/>
          </a:p>
        </p:txBody>
      </p:sp>
      <p:sp>
        <p:nvSpPr>
          <p:cNvPr id="4" name="Slide Number Placeholder 3"/>
          <p:cNvSpPr>
            <a:spLocks noGrp="1"/>
          </p:cNvSpPr>
          <p:nvPr>
            <p:ph type="sldNum" sz="quarter" idx="10"/>
          </p:nvPr>
        </p:nvSpPr>
        <p:spPr/>
        <p:txBody>
          <a:bodyPr/>
          <a:lstStyle/>
          <a:p>
            <a:fld id="{07B8B279-4079-43B3-8013-D8D81AB870A7}" type="slidenum">
              <a:rPr lang="es-ES" smtClean="0"/>
              <a:pPr/>
              <a:t>14</a:t>
            </a:fld>
            <a:endParaRPr lang="es-E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s-ES" dirty="0" smtClean="0"/>
              <a:t>Cada host tiene un servicio</a:t>
            </a:r>
            <a:r>
              <a:rPr lang="es-ES" baseline="0" dirty="0" smtClean="0"/>
              <a:t> que lanza consultas y almacena tiempos. </a:t>
            </a:r>
          </a:p>
          <a:p>
            <a:r>
              <a:rPr lang="es-ES" baseline="0" dirty="0" smtClean="0"/>
              <a:t>Mediante una aplicación podemos recolectar los datos y analizarlos.</a:t>
            </a:r>
            <a:endParaRPr lang="es-ES" dirty="0"/>
          </a:p>
        </p:txBody>
      </p:sp>
      <p:sp>
        <p:nvSpPr>
          <p:cNvPr id="4" name="Slide Number Placeholder 3"/>
          <p:cNvSpPr>
            <a:spLocks noGrp="1"/>
          </p:cNvSpPr>
          <p:nvPr>
            <p:ph type="sldNum" sz="quarter" idx="10"/>
          </p:nvPr>
        </p:nvSpPr>
        <p:spPr/>
        <p:txBody>
          <a:bodyPr/>
          <a:lstStyle/>
          <a:p>
            <a:fld id="{07B8B279-4079-43B3-8013-D8D81AB870A7}" type="slidenum">
              <a:rPr lang="es-ES" smtClean="0"/>
              <a:pPr/>
              <a:t>15</a:t>
            </a:fld>
            <a:endParaRPr lang="es-E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Cuestiones sobre el desarrollo</a:t>
            </a:r>
            <a:endParaRPr lang="es-ES" dirty="0"/>
          </a:p>
        </p:txBody>
      </p:sp>
      <p:sp>
        <p:nvSpPr>
          <p:cNvPr id="4" name="3 Marcador de número de diapositiva"/>
          <p:cNvSpPr>
            <a:spLocks noGrp="1"/>
          </p:cNvSpPr>
          <p:nvPr>
            <p:ph type="sldNum" sz="quarter" idx="10"/>
          </p:nvPr>
        </p:nvSpPr>
        <p:spPr/>
        <p:txBody>
          <a:bodyPr/>
          <a:lstStyle/>
          <a:p>
            <a:fld id="{07B8B279-4079-43B3-8013-D8D81AB870A7}" type="slidenum">
              <a:rPr lang="es-ES" smtClean="0"/>
              <a:pPr/>
              <a:t>16</a:t>
            </a:fld>
            <a:endParaRPr lang="es-E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Se han seguido</a:t>
            </a:r>
            <a:r>
              <a:rPr lang="es-ES" baseline="0" dirty="0" smtClean="0"/>
              <a:t> un seguimiento de calidad de proyecto según estándares ISO</a:t>
            </a:r>
          </a:p>
          <a:p>
            <a:r>
              <a:rPr lang="es-ES" baseline="0" dirty="0" smtClean="0"/>
              <a:t>Se ha optimizado el sistema de almacenamiento de consultas para facilitar la inserción y la consulta de los mismos.</a:t>
            </a:r>
            <a:endParaRPr lang="es-ES" dirty="0"/>
          </a:p>
        </p:txBody>
      </p:sp>
      <p:sp>
        <p:nvSpPr>
          <p:cNvPr id="4" name="3 Marcador de número de diapositiva"/>
          <p:cNvSpPr>
            <a:spLocks noGrp="1"/>
          </p:cNvSpPr>
          <p:nvPr>
            <p:ph type="sldNum" sz="quarter" idx="10"/>
          </p:nvPr>
        </p:nvSpPr>
        <p:spPr/>
        <p:txBody>
          <a:bodyPr/>
          <a:lstStyle/>
          <a:p>
            <a:fld id="{07B8B279-4079-43B3-8013-D8D81AB870A7}" type="slidenum">
              <a:rPr lang="es-ES" smtClean="0"/>
              <a:pPr/>
              <a:t>17</a:t>
            </a:fld>
            <a:endParaRPr lang="es-E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El proyecto es</a:t>
            </a:r>
            <a:r>
              <a:rPr lang="es-ES" baseline="0" dirty="0" smtClean="0"/>
              <a:t> completamente independiente de la plataforma. Funciona incluso en móviles.</a:t>
            </a:r>
          </a:p>
          <a:p>
            <a:endParaRPr lang="es-ES" dirty="0"/>
          </a:p>
        </p:txBody>
      </p:sp>
      <p:sp>
        <p:nvSpPr>
          <p:cNvPr id="4" name="3 Marcador de número de diapositiva"/>
          <p:cNvSpPr>
            <a:spLocks noGrp="1"/>
          </p:cNvSpPr>
          <p:nvPr>
            <p:ph type="sldNum" sz="quarter" idx="10"/>
          </p:nvPr>
        </p:nvSpPr>
        <p:spPr/>
        <p:txBody>
          <a:bodyPr/>
          <a:lstStyle/>
          <a:p>
            <a:fld id="{07B8B279-4079-43B3-8013-D8D81AB870A7}" type="slidenum">
              <a:rPr lang="es-ES" smtClean="0"/>
              <a:pPr/>
              <a:t>18</a:t>
            </a:fld>
            <a:endParaRPr lang="es-E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Ejemplo</a:t>
            </a:r>
            <a:r>
              <a:rPr lang="es-ES" baseline="0" dirty="0" smtClean="0"/>
              <a:t> de ejecución desde un teléfono móvil, conectado por </a:t>
            </a:r>
            <a:r>
              <a:rPr lang="es-ES" baseline="0" dirty="0" err="1" smtClean="0"/>
              <a:t>WiFi</a:t>
            </a:r>
            <a:r>
              <a:rPr lang="es-ES" baseline="0" dirty="0" smtClean="0"/>
              <a:t> a la misma red que el servidor de bases de datos.</a:t>
            </a:r>
            <a:endParaRPr lang="es-ES" dirty="0"/>
          </a:p>
        </p:txBody>
      </p:sp>
      <p:sp>
        <p:nvSpPr>
          <p:cNvPr id="4" name="3 Marcador de número de diapositiva"/>
          <p:cNvSpPr>
            <a:spLocks noGrp="1"/>
          </p:cNvSpPr>
          <p:nvPr>
            <p:ph type="sldNum" sz="quarter" idx="10"/>
          </p:nvPr>
        </p:nvSpPr>
        <p:spPr/>
        <p:txBody>
          <a:bodyPr/>
          <a:lstStyle/>
          <a:p>
            <a:fld id="{07B8B279-4079-43B3-8013-D8D81AB870A7}" type="slidenum">
              <a:rPr lang="es-ES" smtClean="0"/>
              <a:pPr/>
              <a:t>19</a:t>
            </a:fld>
            <a:endParaRPr lang="es-E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s-ES" dirty="0" smtClean="0"/>
              <a:t>El proyecto tiene dos</a:t>
            </a:r>
            <a:r>
              <a:rPr lang="es-ES" baseline="0" dirty="0" smtClean="0"/>
              <a:t> parte bien diferenciadas:</a:t>
            </a:r>
          </a:p>
          <a:p>
            <a:r>
              <a:rPr lang="es-ES" baseline="0" dirty="0" smtClean="0"/>
              <a:t>	- Un lanzador de consultas, que mide la duración de las mismas</a:t>
            </a:r>
          </a:p>
          <a:p>
            <a:r>
              <a:rPr lang="es-ES" baseline="0" dirty="0" smtClean="0"/>
              <a:t>	- Una interfaz de análisis</a:t>
            </a:r>
            <a:endParaRPr lang="es-ES" dirty="0"/>
          </a:p>
        </p:txBody>
      </p:sp>
      <p:sp>
        <p:nvSpPr>
          <p:cNvPr id="4" name="Slide Number Placeholder 3"/>
          <p:cNvSpPr>
            <a:spLocks noGrp="1"/>
          </p:cNvSpPr>
          <p:nvPr>
            <p:ph type="sldNum" sz="quarter" idx="10"/>
          </p:nvPr>
        </p:nvSpPr>
        <p:spPr/>
        <p:txBody>
          <a:bodyPr/>
          <a:lstStyle/>
          <a:p>
            <a:fld id="{07B8B279-4079-43B3-8013-D8D81AB870A7}" type="slidenum">
              <a:rPr lang="es-ES" smtClean="0"/>
              <a:pPr/>
              <a:t>2</a:t>
            </a:fld>
            <a:endParaRPr lang="es-E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Vemos como podíamos</a:t>
            </a:r>
            <a:r>
              <a:rPr lang="es-ES" baseline="0" dirty="0" smtClean="0"/>
              <a:t> emplearlo aquí en los laboratorios.</a:t>
            </a:r>
            <a:endParaRPr lang="es-ES" dirty="0"/>
          </a:p>
        </p:txBody>
      </p:sp>
      <p:sp>
        <p:nvSpPr>
          <p:cNvPr id="4" name="3 Marcador de número de diapositiva"/>
          <p:cNvSpPr>
            <a:spLocks noGrp="1"/>
          </p:cNvSpPr>
          <p:nvPr>
            <p:ph type="sldNum" sz="quarter" idx="10"/>
          </p:nvPr>
        </p:nvSpPr>
        <p:spPr/>
        <p:txBody>
          <a:bodyPr/>
          <a:lstStyle/>
          <a:p>
            <a:fld id="{07B8B279-4079-43B3-8013-D8D81AB870A7}" type="slidenum">
              <a:rPr lang="es-ES" smtClean="0"/>
              <a:pPr/>
              <a:t>20</a:t>
            </a:fld>
            <a:endParaRPr lang="es-E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Partimos de un arquitectura</a:t>
            </a:r>
            <a:r>
              <a:rPr lang="es-ES" baseline="0" dirty="0" smtClean="0"/>
              <a:t> de red con un servidor Oracle.</a:t>
            </a:r>
          </a:p>
          <a:p>
            <a:r>
              <a:rPr lang="es-ES" baseline="0" dirty="0" smtClean="0"/>
              <a:t>Instalamos el servicio lanzador de consultas y almacenador de métricas en cada equipo del laboratorio, para que lance consultas contra el servidor.</a:t>
            </a:r>
            <a:endParaRPr lang="es-ES" dirty="0"/>
          </a:p>
        </p:txBody>
      </p:sp>
      <p:sp>
        <p:nvSpPr>
          <p:cNvPr id="4" name="3 Marcador de número de diapositiva"/>
          <p:cNvSpPr>
            <a:spLocks noGrp="1"/>
          </p:cNvSpPr>
          <p:nvPr>
            <p:ph type="sldNum" sz="quarter" idx="10"/>
          </p:nvPr>
        </p:nvSpPr>
        <p:spPr/>
        <p:txBody>
          <a:bodyPr/>
          <a:lstStyle/>
          <a:p>
            <a:fld id="{07B8B279-4079-43B3-8013-D8D81AB870A7}" type="slidenum">
              <a:rPr lang="es-ES" smtClean="0"/>
              <a:pPr/>
              <a:t>21</a:t>
            </a:fld>
            <a:endParaRPr lang="es-ES"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Mediante línea de comandos podemos crear un script, que obtenga todos</a:t>
            </a:r>
            <a:r>
              <a:rPr lang="es-ES" baseline="0" dirty="0" smtClean="0"/>
              <a:t> los datos de estadísticas almacenados en cualquiera de los equipos para poder analizarlos. </a:t>
            </a:r>
          </a:p>
          <a:p>
            <a:endParaRPr lang="es-ES" baseline="0" dirty="0" smtClean="0"/>
          </a:p>
          <a:p>
            <a:r>
              <a:rPr lang="es-ES" baseline="0" dirty="0" smtClean="0"/>
              <a:t>También podemos consultarlo equipo a equipo mediante la funcionalidad </a:t>
            </a:r>
            <a:r>
              <a:rPr lang="es-ES" baseline="0" dirty="0" err="1" smtClean="0"/>
              <a:t>ChartServer</a:t>
            </a:r>
            <a:r>
              <a:rPr lang="es-ES" baseline="0" dirty="0" smtClean="0"/>
              <a:t>, que muestra las graficas mediante HTTP por un navegador Web.</a:t>
            </a:r>
          </a:p>
          <a:p>
            <a:endParaRPr lang="es-ES" dirty="0"/>
          </a:p>
        </p:txBody>
      </p:sp>
      <p:sp>
        <p:nvSpPr>
          <p:cNvPr id="4" name="3 Marcador de número de diapositiva"/>
          <p:cNvSpPr>
            <a:spLocks noGrp="1"/>
          </p:cNvSpPr>
          <p:nvPr>
            <p:ph type="sldNum" sz="quarter" idx="10"/>
          </p:nvPr>
        </p:nvSpPr>
        <p:spPr/>
        <p:txBody>
          <a:bodyPr/>
          <a:lstStyle/>
          <a:p>
            <a:fld id="{07B8B279-4079-43B3-8013-D8D81AB870A7}" type="slidenum">
              <a:rPr lang="es-ES" smtClean="0"/>
              <a:pPr/>
              <a:t>22</a:t>
            </a:fld>
            <a:endParaRPr lang="es-ES"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Los datos los podemos analizar mediante el Analizador, mediante hojas de cálculo</a:t>
            </a:r>
            <a:r>
              <a:rPr lang="es-ES" baseline="0" dirty="0" smtClean="0"/>
              <a:t> y </a:t>
            </a:r>
            <a:r>
              <a:rPr lang="es-ES" baseline="0" smtClean="0"/>
              <a:t>software matemático.</a:t>
            </a:r>
            <a:endParaRPr lang="es-ES"/>
          </a:p>
        </p:txBody>
      </p:sp>
      <p:sp>
        <p:nvSpPr>
          <p:cNvPr id="4" name="3 Marcador de número de diapositiva"/>
          <p:cNvSpPr>
            <a:spLocks noGrp="1"/>
          </p:cNvSpPr>
          <p:nvPr>
            <p:ph type="sldNum" sz="quarter" idx="10"/>
          </p:nvPr>
        </p:nvSpPr>
        <p:spPr/>
        <p:txBody>
          <a:bodyPr/>
          <a:lstStyle/>
          <a:p>
            <a:fld id="{07B8B279-4079-43B3-8013-D8D81AB870A7}" type="slidenum">
              <a:rPr lang="es-ES" smtClean="0"/>
              <a:pPr/>
              <a:t>23</a:t>
            </a:fld>
            <a:endParaRPr lang="es-ES"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a:p>
        </p:txBody>
      </p:sp>
      <p:sp>
        <p:nvSpPr>
          <p:cNvPr id="4" name="3 Marcador de número de diapositiva"/>
          <p:cNvSpPr>
            <a:spLocks noGrp="1"/>
          </p:cNvSpPr>
          <p:nvPr>
            <p:ph type="sldNum" sz="quarter" idx="10"/>
          </p:nvPr>
        </p:nvSpPr>
        <p:spPr/>
        <p:txBody>
          <a:bodyPr/>
          <a:lstStyle/>
          <a:p>
            <a:fld id="{07B8B279-4079-43B3-8013-D8D81AB870A7}" type="slidenum">
              <a:rPr lang="es-ES" smtClean="0"/>
              <a:pPr/>
              <a:t>24</a:t>
            </a:fld>
            <a:endParaRPr lang="es-ES"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a:p>
        </p:txBody>
      </p:sp>
      <p:sp>
        <p:nvSpPr>
          <p:cNvPr id="4" name="3 Marcador de número de diapositiva"/>
          <p:cNvSpPr>
            <a:spLocks noGrp="1"/>
          </p:cNvSpPr>
          <p:nvPr>
            <p:ph type="sldNum" sz="quarter" idx="10"/>
          </p:nvPr>
        </p:nvSpPr>
        <p:spPr/>
        <p:txBody>
          <a:bodyPr/>
          <a:lstStyle/>
          <a:p>
            <a:fld id="{07B8B279-4079-43B3-8013-D8D81AB870A7}" type="slidenum">
              <a:rPr lang="es-ES" smtClean="0"/>
              <a:pPr/>
              <a:t>25</a:t>
            </a:fld>
            <a:endParaRPr lang="es-ES"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a:p>
        </p:txBody>
      </p:sp>
      <p:sp>
        <p:nvSpPr>
          <p:cNvPr id="4" name="3 Marcador de número de diapositiva"/>
          <p:cNvSpPr>
            <a:spLocks noGrp="1"/>
          </p:cNvSpPr>
          <p:nvPr>
            <p:ph type="sldNum" sz="quarter" idx="10"/>
          </p:nvPr>
        </p:nvSpPr>
        <p:spPr/>
        <p:txBody>
          <a:bodyPr/>
          <a:lstStyle/>
          <a:p>
            <a:fld id="{07B8B279-4079-43B3-8013-D8D81AB870A7}" type="slidenum">
              <a:rPr lang="es-ES" smtClean="0"/>
              <a:pPr/>
              <a:t>26</a:t>
            </a:fld>
            <a:endParaRPr lang="es-E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s-ES" dirty="0" smtClean="0"/>
              <a:t>El proyecto se ha desarrollado</a:t>
            </a:r>
            <a:r>
              <a:rPr lang="es-ES" baseline="0" dirty="0" smtClean="0"/>
              <a:t> con un </a:t>
            </a:r>
            <a:r>
              <a:rPr lang="es-ES_tradnl" sz="1200" kern="1200" dirty="0" smtClean="0">
                <a:solidFill>
                  <a:schemeClr val="tx1"/>
                </a:solidFill>
                <a:latin typeface="+mn-lt"/>
                <a:ea typeface="+mn-ea"/>
                <a:cs typeface="+mn-cs"/>
              </a:rPr>
              <a:t>Desarrollo Iterativo Incremental.</a:t>
            </a:r>
            <a:r>
              <a:rPr lang="es-ES_tradnl" sz="1200" kern="1200" baseline="0" dirty="0" smtClean="0">
                <a:solidFill>
                  <a:schemeClr val="tx1"/>
                </a:solidFill>
                <a:latin typeface="+mn-lt"/>
                <a:ea typeface="+mn-ea"/>
                <a:cs typeface="+mn-cs"/>
              </a:rPr>
              <a:t> Con las fases indicadas:</a:t>
            </a:r>
          </a:p>
          <a:p>
            <a:pPr lvl="0"/>
            <a:r>
              <a:rPr lang="es-ES_tradnl" dirty="0" smtClean="0"/>
              <a:t>	- Prospección inicial.</a:t>
            </a:r>
          </a:p>
          <a:p>
            <a:pPr lvl="0"/>
            <a:r>
              <a:rPr lang="es-ES_tradnl" dirty="0" smtClean="0"/>
              <a:t>	- Análisis de requisitos. </a:t>
            </a:r>
            <a:endParaRPr lang="es-ES" dirty="0" smtClean="0"/>
          </a:p>
          <a:p>
            <a:pPr lvl="0"/>
            <a:r>
              <a:rPr lang="es-ES_tradnl" dirty="0" smtClean="0"/>
              <a:t>	- Especificación de los distintos componentes.</a:t>
            </a:r>
            <a:endParaRPr lang="es-ES" dirty="0" smtClean="0"/>
          </a:p>
          <a:p>
            <a:pPr lvl="0"/>
            <a:r>
              <a:rPr lang="es-ES_tradnl" dirty="0" smtClean="0"/>
              <a:t>	- Diseño de la arquitectura de la solución.</a:t>
            </a:r>
            <a:endParaRPr lang="es-ES" dirty="0" smtClean="0"/>
          </a:p>
          <a:p>
            <a:pPr lvl="0"/>
            <a:r>
              <a:rPr lang="es-ES_tradnl" dirty="0" smtClean="0"/>
              <a:t>	- Implementación.</a:t>
            </a:r>
            <a:endParaRPr lang="es-ES" dirty="0" smtClean="0"/>
          </a:p>
          <a:p>
            <a:pPr lvl="0"/>
            <a:r>
              <a:rPr lang="es-ES_tradnl" dirty="0" smtClean="0"/>
              <a:t>	- Pruebas.</a:t>
            </a:r>
          </a:p>
          <a:p>
            <a:endParaRPr lang="es-ES" dirty="0"/>
          </a:p>
        </p:txBody>
      </p:sp>
      <p:sp>
        <p:nvSpPr>
          <p:cNvPr id="4" name="Slide Number Placeholder 3"/>
          <p:cNvSpPr>
            <a:spLocks noGrp="1"/>
          </p:cNvSpPr>
          <p:nvPr>
            <p:ph type="sldNum" sz="quarter" idx="10"/>
          </p:nvPr>
        </p:nvSpPr>
        <p:spPr/>
        <p:txBody>
          <a:bodyPr/>
          <a:lstStyle/>
          <a:p>
            <a:fld id="{07B8B279-4079-43B3-8013-D8D81AB870A7}" type="slidenum">
              <a:rPr lang="es-ES" smtClean="0"/>
              <a:pPr/>
              <a:t>3</a:t>
            </a:fld>
            <a:endParaRPr lang="es-E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s-ES" dirty="0" smtClean="0"/>
              <a:t>La</a:t>
            </a:r>
            <a:r>
              <a:rPr lang="es-ES" baseline="0" dirty="0" smtClean="0"/>
              <a:t> arquitectura elegida para el desarrollo es la siguiente:</a:t>
            </a:r>
          </a:p>
          <a:p>
            <a:r>
              <a:rPr lang="es-ES" dirty="0" smtClean="0"/>
              <a:t>	- Java</a:t>
            </a:r>
          </a:p>
          <a:p>
            <a:r>
              <a:rPr lang="es-ES" dirty="0" smtClean="0"/>
              <a:t>	- JDBC</a:t>
            </a:r>
          </a:p>
          <a:p>
            <a:r>
              <a:rPr lang="es-ES" dirty="0" smtClean="0"/>
              <a:t>	- Log4J</a:t>
            </a:r>
          </a:p>
          <a:p>
            <a:r>
              <a:rPr lang="es-ES" dirty="0" smtClean="0"/>
              <a:t>	- </a:t>
            </a:r>
            <a:r>
              <a:rPr lang="es-ES" dirty="0" err="1" smtClean="0"/>
              <a:t>SQLite</a:t>
            </a:r>
            <a:endParaRPr lang="es-ES" dirty="0" smtClean="0"/>
          </a:p>
          <a:p>
            <a:r>
              <a:rPr lang="es-ES" dirty="0" smtClean="0"/>
              <a:t>	- CSV (</a:t>
            </a:r>
            <a:r>
              <a:rPr lang="es-ES" dirty="0" err="1" smtClean="0"/>
              <a:t>Comma</a:t>
            </a:r>
            <a:r>
              <a:rPr lang="es-ES" dirty="0" smtClean="0"/>
              <a:t> </a:t>
            </a:r>
            <a:r>
              <a:rPr lang="es-ES" dirty="0" err="1" smtClean="0"/>
              <a:t>Separated</a:t>
            </a:r>
            <a:r>
              <a:rPr lang="es-ES" dirty="0" smtClean="0"/>
              <a:t> </a:t>
            </a:r>
            <a:r>
              <a:rPr lang="es-ES" dirty="0" err="1" smtClean="0"/>
              <a:t>Value</a:t>
            </a:r>
            <a:r>
              <a:rPr lang="es-ES" dirty="0" smtClean="0"/>
              <a:t>)</a:t>
            </a:r>
          </a:p>
          <a:p>
            <a:r>
              <a:rPr lang="es-ES" dirty="0" smtClean="0"/>
              <a:t>	- Visionado de gráficas</a:t>
            </a:r>
          </a:p>
          <a:p>
            <a:pPr lvl="1"/>
            <a:r>
              <a:rPr lang="es-ES" dirty="0" smtClean="0"/>
              <a:t>		- </a:t>
            </a:r>
            <a:r>
              <a:rPr lang="es-ES" dirty="0" err="1" smtClean="0"/>
              <a:t>JFreeChart</a:t>
            </a:r>
            <a:endParaRPr lang="es-ES" dirty="0" smtClean="0"/>
          </a:p>
          <a:p>
            <a:pPr lvl="1"/>
            <a:r>
              <a:rPr lang="es-ES" dirty="0" smtClean="0"/>
              <a:t>		- Google Chart</a:t>
            </a:r>
          </a:p>
          <a:p>
            <a:r>
              <a:rPr lang="es-ES" dirty="0" smtClean="0"/>
              <a:t>	- Entorno gráfico: Swing + </a:t>
            </a:r>
            <a:r>
              <a:rPr lang="es-ES" dirty="0" err="1" smtClean="0"/>
              <a:t>Jdesktop</a:t>
            </a:r>
            <a:r>
              <a:rPr lang="es-ES" dirty="0" smtClean="0"/>
              <a:t> + </a:t>
            </a:r>
            <a:r>
              <a:rPr lang="es-ES" dirty="0" err="1" smtClean="0"/>
              <a:t>Nimbus</a:t>
            </a:r>
            <a:endParaRPr lang="es-ES" dirty="0" smtClean="0"/>
          </a:p>
          <a:p>
            <a:endParaRPr lang="es-ES" dirty="0"/>
          </a:p>
        </p:txBody>
      </p:sp>
      <p:sp>
        <p:nvSpPr>
          <p:cNvPr id="4" name="Slide Number Placeholder 3"/>
          <p:cNvSpPr>
            <a:spLocks noGrp="1"/>
          </p:cNvSpPr>
          <p:nvPr>
            <p:ph type="sldNum" sz="quarter" idx="10"/>
          </p:nvPr>
        </p:nvSpPr>
        <p:spPr/>
        <p:txBody>
          <a:bodyPr/>
          <a:lstStyle/>
          <a:p>
            <a:fld id="{07B8B279-4079-43B3-8013-D8D81AB870A7}" type="slidenum">
              <a:rPr lang="es-ES" smtClean="0"/>
              <a:pPr/>
              <a:t>4</a:t>
            </a:fld>
            <a:endParaRPr lang="es-E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s-ES" dirty="0" smtClean="0"/>
              <a:t>Antes de empezar, hizo</a:t>
            </a:r>
            <a:r>
              <a:rPr lang="es-ES" baseline="0" dirty="0" smtClean="0"/>
              <a:t> un pequeña prospección en el mercado de herramientas con funciones similares.</a:t>
            </a:r>
            <a:endParaRPr lang="es-ES" dirty="0"/>
          </a:p>
        </p:txBody>
      </p:sp>
      <p:sp>
        <p:nvSpPr>
          <p:cNvPr id="4" name="Slide Number Placeholder 3"/>
          <p:cNvSpPr>
            <a:spLocks noGrp="1"/>
          </p:cNvSpPr>
          <p:nvPr>
            <p:ph type="sldNum" sz="quarter" idx="10"/>
          </p:nvPr>
        </p:nvSpPr>
        <p:spPr/>
        <p:txBody>
          <a:bodyPr/>
          <a:lstStyle/>
          <a:p>
            <a:fld id="{07B8B279-4079-43B3-8013-D8D81AB870A7}" type="slidenum">
              <a:rPr lang="es-ES" smtClean="0"/>
              <a:pPr/>
              <a:t>5</a:t>
            </a:fld>
            <a:endParaRPr lang="es-E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Es una</a:t>
            </a:r>
            <a:r>
              <a:rPr lang="es-ES" baseline="0" dirty="0" smtClean="0"/>
              <a:t> herramienta creada por los fabricantes de sistemas gestores de bases de datos para comparar rendimientos de sistemas de un modo imparcial.</a:t>
            </a:r>
          </a:p>
          <a:p>
            <a:pPr>
              <a:buFont typeface="Arial" pitchFamily="34" charset="0"/>
              <a:buNone/>
            </a:pPr>
            <a:r>
              <a:rPr lang="es-ES" dirty="0" smtClean="0"/>
              <a:t>TCP es una organización sin fines de lucro</a:t>
            </a:r>
            <a:r>
              <a:rPr lang="es-ES" baseline="0" dirty="0" smtClean="0"/>
              <a:t> y el código de </a:t>
            </a:r>
            <a:r>
              <a:rPr lang="es-ES" baseline="0" dirty="0" err="1" smtClean="0"/>
              <a:t>benchmark</a:t>
            </a:r>
            <a:r>
              <a:rPr lang="es-ES" baseline="0" dirty="0" smtClean="0"/>
              <a:t> es descargable para compilarlo y ejecutarlo en cualquier sistema operativo.</a:t>
            </a:r>
            <a:endParaRPr lang="es-ES" dirty="0"/>
          </a:p>
        </p:txBody>
      </p:sp>
      <p:sp>
        <p:nvSpPr>
          <p:cNvPr id="4" name="3 Marcador de número de diapositiva"/>
          <p:cNvSpPr>
            <a:spLocks noGrp="1"/>
          </p:cNvSpPr>
          <p:nvPr>
            <p:ph type="sldNum" sz="quarter" idx="10"/>
          </p:nvPr>
        </p:nvSpPr>
        <p:spPr/>
        <p:txBody>
          <a:bodyPr/>
          <a:lstStyle/>
          <a:p>
            <a:fld id="{07B8B279-4079-43B3-8013-D8D81AB870A7}" type="slidenum">
              <a:rPr lang="es-ES" smtClean="0"/>
              <a:pPr/>
              <a:t>6</a:t>
            </a:fld>
            <a:endParaRPr lang="es-E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err="1" smtClean="0"/>
              <a:t>NetIQ</a:t>
            </a:r>
            <a:r>
              <a:rPr lang="es-ES" dirty="0" smtClean="0"/>
              <a:t> </a:t>
            </a:r>
            <a:r>
              <a:rPr lang="es-ES" dirty="0" err="1" smtClean="0"/>
              <a:t>Appmanager</a:t>
            </a:r>
            <a:r>
              <a:rPr lang="es-ES" dirty="0" smtClean="0"/>
              <a:t> </a:t>
            </a:r>
            <a:r>
              <a:rPr lang="es-ES" dirty="0" err="1" smtClean="0"/>
              <a:t>for</a:t>
            </a:r>
            <a:r>
              <a:rPr lang="es-ES" dirty="0" smtClean="0"/>
              <a:t> Oracle</a:t>
            </a:r>
            <a:r>
              <a:rPr lang="es-ES" baseline="0" dirty="0" smtClean="0"/>
              <a:t>, es una aplicación que toma métricas de rendimiento de bases de datos Oracle bajo Windows.</a:t>
            </a:r>
            <a:endParaRPr lang="es-ES" dirty="0"/>
          </a:p>
        </p:txBody>
      </p:sp>
      <p:sp>
        <p:nvSpPr>
          <p:cNvPr id="4" name="3 Marcador de número de diapositiva"/>
          <p:cNvSpPr>
            <a:spLocks noGrp="1"/>
          </p:cNvSpPr>
          <p:nvPr>
            <p:ph type="sldNum" sz="quarter" idx="10"/>
          </p:nvPr>
        </p:nvSpPr>
        <p:spPr/>
        <p:txBody>
          <a:bodyPr/>
          <a:lstStyle/>
          <a:p>
            <a:fld id="{07B8B279-4079-43B3-8013-D8D81AB870A7}" type="slidenum">
              <a:rPr lang="es-ES" smtClean="0"/>
              <a:pPr/>
              <a:t>7</a:t>
            </a:fld>
            <a:endParaRPr lang="es-E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sz="1200" b="0" i="0" kern="1200" dirty="0" err="1" smtClean="0">
                <a:solidFill>
                  <a:schemeClr val="tx1"/>
                </a:solidFill>
                <a:latin typeface="+mn-lt"/>
                <a:ea typeface="+mn-ea"/>
                <a:cs typeface="+mn-cs"/>
              </a:rPr>
              <a:t>Nagios</a:t>
            </a:r>
            <a:r>
              <a:rPr lang="es-ES" sz="1200" b="0" i="0" kern="1200" dirty="0" smtClean="0">
                <a:solidFill>
                  <a:schemeClr val="tx1"/>
                </a:solidFill>
                <a:latin typeface="+mn-lt"/>
                <a:ea typeface="+mn-ea"/>
                <a:cs typeface="+mn-cs"/>
              </a:rPr>
              <a:t> es un sistema </a:t>
            </a:r>
            <a:r>
              <a:rPr lang="es-ES" sz="1200" b="0" i="0" u="none" strike="noStrike" kern="1200" dirty="0" smtClean="0">
                <a:solidFill>
                  <a:schemeClr val="tx1"/>
                </a:solidFill>
                <a:latin typeface="+mn-lt"/>
                <a:ea typeface="+mn-ea"/>
                <a:cs typeface="+mn-cs"/>
                <a:hlinkClick r:id="rId3" action="ppaction://hlinkfile" tooltip="Open source"/>
              </a:rPr>
              <a:t>open </a:t>
            </a:r>
            <a:r>
              <a:rPr lang="es-ES" sz="1200" b="0" i="0" u="none" strike="noStrike" kern="1200" dirty="0" err="1" smtClean="0">
                <a:solidFill>
                  <a:schemeClr val="tx1"/>
                </a:solidFill>
                <a:latin typeface="+mn-lt"/>
                <a:ea typeface="+mn-ea"/>
                <a:cs typeface="+mn-cs"/>
                <a:hlinkClick r:id="rId3" action="ppaction://hlinkfile" tooltip="Open source"/>
              </a:rPr>
              <a:t>source</a:t>
            </a:r>
            <a:r>
              <a:rPr lang="es-ES" sz="1200" b="0" i="0" kern="1200" dirty="0" smtClean="0">
                <a:solidFill>
                  <a:schemeClr val="tx1"/>
                </a:solidFill>
                <a:latin typeface="+mn-lt"/>
                <a:ea typeface="+mn-ea"/>
                <a:cs typeface="+mn-cs"/>
              </a:rPr>
              <a:t> de monitorización de redes ampliamente utilizado, que vigila los equipos y servicios que se especifiquen, alertando cuando el comportamiento de los mismos no sea el deseado.</a:t>
            </a:r>
          </a:p>
          <a:p>
            <a:r>
              <a:rPr lang="es-ES" sz="1200" b="0" i="0" kern="1200" dirty="0" smtClean="0">
                <a:solidFill>
                  <a:schemeClr val="tx1"/>
                </a:solidFill>
                <a:latin typeface="+mn-lt"/>
                <a:ea typeface="+mn-ea"/>
                <a:cs typeface="+mn-cs"/>
              </a:rPr>
              <a:t>Necesita</a:t>
            </a:r>
            <a:r>
              <a:rPr lang="es-ES" sz="1200" b="0" i="0" kern="1200" baseline="0" dirty="0" smtClean="0">
                <a:solidFill>
                  <a:schemeClr val="tx1"/>
                </a:solidFill>
                <a:latin typeface="+mn-lt"/>
                <a:ea typeface="+mn-ea"/>
                <a:cs typeface="+mn-cs"/>
              </a:rPr>
              <a:t> un servidor dedicado en red para funcionar.</a:t>
            </a:r>
            <a:endParaRPr lang="es-ES" sz="1200" b="0" i="0" kern="1200" dirty="0" smtClean="0">
              <a:solidFill>
                <a:schemeClr val="tx1"/>
              </a:solidFill>
              <a:latin typeface="+mn-lt"/>
              <a:ea typeface="+mn-ea"/>
              <a:cs typeface="+mn-cs"/>
            </a:endParaRPr>
          </a:p>
        </p:txBody>
      </p:sp>
      <p:sp>
        <p:nvSpPr>
          <p:cNvPr id="4" name="3 Marcador de número de diapositiva"/>
          <p:cNvSpPr>
            <a:spLocks noGrp="1"/>
          </p:cNvSpPr>
          <p:nvPr>
            <p:ph type="sldNum" sz="quarter" idx="10"/>
          </p:nvPr>
        </p:nvSpPr>
        <p:spPr/>
        <p:txBody>
          <a:bodyPr/>
          <a:lstStyle/>
          <a:p>
            <a:fld id="{07B8B279-4079-43B3-8013-D8D81AB870A7}" type="slidenum">
              <a:rPr lang="es-ES" smtClean="0"/>
              <a:pPr/>
              <a:t>8</a:t>
            </a:fld>
            <a:endParaRPr lang="es-E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err="1" smtClean="0"/>
              <a:t>Webmin</a:t>
            </a:r>
            <a:r>
              <a:rPr lang="es-ES" dirty="0" smtClean="0"/>
              <a:t> es un sistema de</a:t>
            </a:r>
            <a:r>
              <a:rPr lang="es-ES" baseline="0" dirty="0" smtClean="0"/>
              <a:t> administración remota de servicios. </a:t>
            </a:r>
            <a:endParaRPr lang="es-ES" dirty="0"/>
          </a:p>
        </p:txBody>
      </p:sp>
      <p:sp>
        <p:nvSpPr>
          <p:cNvPr id="4" name="3 Marcador de número de diapositiva"/>
          <p:cNvSpPr>
            <a:spLocks noGrp="1"/>
          </p:cNvSpPr>
          <p:nvPr>
            <p:ph type="sldNum" sz="quarter" idx="10"/>
          </p:nvPr>
        </p:nvSpPr>
        <p:spPr/>
        <p:txBody>
          <a:bodyPr/>
          <a:lstStyle/>
          <a:p>
            <a:fld id="{07B8B279-4079-43B3-8013-D8D81AB870A7}" type="slidenum">
              <a:rPr lang="es-ES" smtClean="0"/>
              <a:pPr/>
              <a:t>9</a:t>
            </a:fld>
            <a:endParaRPr lang="es-E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sp>
        <p:nvSpPr>
          <p:cNvPr id="14" name="Rounded Rectangle 13"/>
          <p:cNvSpPr/>
          <p:nvPr/>
        </p:nvSpPr>
        <p:spPr>
          <a:xfrm>
            <a:off x="320045" y="6060478"/>
            <a:ext cx="8503920" cy="457200"/>
          </a:xfrm>
          <a:prstGeom prst="roundRect">
            <a:avLst>
              <a:gd name="adj" fmla="val 33334"/>
            </a:avLst>
          </a:prstGeom>
          <a:gradFill flip="none" rotWithShape="1">
            <a:gsLst>
              <a:gs pos="0">
                <a:srgbClr val="FFFFFF">
                  <a:shade val="100000"/>
                </a:srgbClr>
              </a:gs>
              <a:gs pos="98000">
                <a:srgbClr val="FFFFFF">
                  <a:shade val="100000"/>
                </a:srgbClr>
              </a:gs>
              <a:gs pos="99055">
                <a:srgbClr val="FFFFFF">
                  <a:shade val="93000"/>
                </a:srgbClr>
              </a:gs>
              <a:gs pos="100000">
                <a:srgbClr val="FFFFFF">
                  <a:shade val="70000"/>
                </a:srgbClr>
              </a:gs>
            </a:gsLst>
            <a:lin ang="5400000" scaled="1"/>
            <a:tileRect/>
          </a:gradFill>
          <a:ln w="8500" cap="rnd" cmpd="sng" algn="ctr">
            <a:solidFill>
              <a:srgbClr val="302F2C">
                <a:tint val="100000"/>
                <a:satMod val="120000"/>
                <a:alpha val="37000"/>
              </a:srgbClr>
            </a:solidFill>
            <a:prstDash val="solid"/>
          </a:ln>
          <a:effectLst>
            <a:outerShdw blurRad="76200" dist="50800" dir="5400000" algn="tl">
              <a:srgbClr val="000000">
                <a:alpha val="25000"/>
              </a:srgbClr>
            </a:outerShdw>
          </a:effectLst>
        </p:spPr>
        <p:style>
          <a:lnRef idx="3">
            <a:schemeClr val="lt1"/>
          </a:lnRef>
          <a:fillRef idx="1">
            <a:schemeClr val="accent1"/>
          </a:fillRef>
          <a:effectRef idx="1">
            <a:schemeClr val="accent1"/>
          </a:effectRef>
          <a:fontRef idx="minor">
            <a:schemeClr val="lt1"/>
          </a:fontRef>
        </p:style>
        <p:txBody>
          <a:bodyPr anchor="ctr"/>
          <a:lstStyle/>
          <a:p>
            <a:pPr algn="ctr"/>
            <a:endParaRPr lang="es-ES" dirty="0"/>
          </a:p>
        </p:txBody>
      </p:sp>
      <p:sp>
        <p:nvSpPr>
          <p:cNvPr id="15" name="Rounded Rectangle 14"/>
          <p:cNvSpPr/>
          <p:nvPr/>
        </p:nvSpPr>
        <p:spPr>
          <a:xfrm>
            <a:off x="304800" y="329184"/>
            <a:ext cx="8532055" cy="6196819"/>
          </a:xfrm>
          <a:prstGeom prst="roundRect">
            <a:avLst>
              <a:gd name="adj" fmla="val 2081"/>
            </a:avLst>
          </a:prstGeom>
          <a:gradFill flip="none" rotWithShape="1">
            <a:gsLst>
              <a:gs pos="0">
                <a:srgbClr val="FFFFFF">
                  <a:shade val="100000"/>
                </a:srgbClr>
              </a:gs>
              <a:gs pos="98000">
                <a:srgbClr val="FFFFFF">
                  <a:shade val="100000"/>
                </a:srgbClr>
              </a:gs>
              <a:gs pos="99055">
                <a:srgbClr val="FFFFFF">
                  <a:shade val="93000"/>
                </a:srgbClr>
              </a:gs>
              <a:gs pos="100000">
                <a:srgbClr val="FFFFFF">
                  <a:shade val="70000"/>
                </a:srgbClr>
              </a:gs>
            </a:gsLst>
            <a:lin ang="5400000" scaled="1"/>
            <a:tileRect/>
          </a:gradFill>
          <a:ln w="8500" cap="rnd" cmpd="sng" algn="ctr">
            <a:solidFill>
              <a:srgbClr val="302F2C">
                <a:tint val="100000"/>
                <a:satMod val="120000"/>
                <a:alpha val="37000"/>
              </a:srgb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s-ES" dirty="0"/>
          </a:p>
        </p:txBody>
      </p:sp>
      <p:sp>
        <p:nvSpPr>
          <p:cNvPr id="10" name="Rounded Rectangle 9"/>
          <p:cNvSpPr/>
          <p:nvPr/>
        </p:nvSpPr>
        <p:spPr>
          <a:xfrm>
            <a:off x="418596" y="434162"/>
            <a:ext cx="8306809" cy="3108960"/>
          </a:xfrm>
          <a:prstGeom prst="roundRect">
            <a:avLst>
              <a:gd name="adj" fmla="val 4578"/>
            </a:avLst>
          </a:prstGeom>
          <a:gradFill rotWithShape="1">
            <a:gsLst>
              <a:gs pos="0">
                <a:schemeClr val="bg2">
                  <a:shade val="48000"/>
                  <a:satMod val="150000"/>
                </a:schemeClr>
              </a:gs>
              <a:gs pos="55000">
                <a:schemeClr val="bg2">
                  <a:shade val="20000"/>
                  <a:satMod val="100000"/>
                </a:schemeClr>
              </a:gs>
              <a:gs pos="100000">
                <a:schemeClr val="bg2">
                  <a:shade val="5000"/>
                  <a:satMod val="100000"/>
                </a:schemeClr>
              </a:gs>
            </a:gsLst>
            <a:path path="circle">
              <a:fillToRect l="100000" t="400000" r="100000" b="100000"/>
            </a:path>
          </a:gradFill>
          <a:ln w="889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s-ES" dirty="0"/>
          </a:p>
        </p:txBody>
      </p:sp>
      <p:sp>
        <p:nvSpPr>
          <p:cNvPr id="5" name="Shape 4"/>
          <p:cNvSpPr>
            <a:spLocks noGrp="1"/>
          </p:cNvSpPr>
          <p:nvPr>
            <p:ph type="ctrTitle"/>
          </p:nvPr>
        </p:nvSpPr>
        <p:spPr>
          <a:xfrm>
            <a:off x="722376" y="1855376"/>
            <a:ext cx="7772400" cy="1828800"/>
          </a:xfrm>
        </p:spPr>
        <p:txBody>
          <a:bodyPr lIns="45720" rIns="45720" bIns="45720"/>
          <a:lstStyle>
            <a:lvl1pPr algn="r" latinLnBrk="0">
              <a:defRPr lang="es-ES" sz="4500" b="1">
                <a:solidFill>
                  <a:schemeClr val="accent1">
                    <a:tint val="88000"/>
                    <a:satMod val="150000"/>
                  </a:schemeClr>
                </a:solidFill>
                <a:effectLst>
                  <a:outerShdw blurRad="15000" dist="13000" dir="5400000" algn="tl" rotWithShape="0">
                    <a:srgbClr val="000000">
                      <a:alpha val="40000"/>
                    </a:srgbClr>
                  </a:outerShdw>
                </a:effectLst>
              </a:defRPr>
            </a:lvl1pPr>
          </a:lstStyle>
          <a:p>
            <a:r>
              <a:rPr lang="es-ES" smtClean="0"/>
              <a:t>Haga clic para modificar el estilo de título del patrón</a:t>
            </a:r>
            <a:endParaRPr lang="es-ES"/>
          </a:p>
        </p:txBody>
      </p:sp>
      <p:sp>
        <p:nvSpPr>
          <p:cNvPr id="20" name="Shape 19"/>
          <p:cNvSpPr>
            <a:spLocks noGrp="1"/>
          </p:cNvSpPr>
          <p:nvPr>
            <p:ph type="subTitle" idx="1"/>
          </p:nvPr>
        </p:nvSpPr>
        <p:spPr>
          <a:xfrm>
            <a:off x="722376" y="3685032"/>
            <a:ext cx="7772400" cy="914400"/>
          </a:xfrm>
        </p:spPr>
        <p:txBody>
          <a:bodyPr lIns="182880" tIns="0"/>
          <a:lstStyle>
            <a:lvl1pPr marL="36576" indent="0" algn="r" latinLnBrk="0">
              <a:spcBef>
                <a:spcPts val="0"/>
              </a:spcBef>
              <a:buNone/>
              <a:defRPr lang="es-ES" sz="2000">
                <a:solidFill>
                  <a:schemeClr val="bg2">
                    <a:shade val="25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s-ES" smtClean="0"/>
              <a:t>Haga clic para modificar el estilo de subtítulo del patrón</a:t>
            </a:r>
            <a:endParaRPr lang="es-ES"/>
          </a:p>
        </p:txBody>
      </p:sp>
      <p:sp>
        <p:nvSpPr>
          <p:cNvPr id="19" name="Shape 18"/>
          <p:cNvSpPr>
            <a:spLocks noGrp="1"/>
          </p:cNvSpPr>
          <p:nvPr>
            <p:ph type="dt" sz="half" idx="10"/>
          </p:nvPr>
        </p:nvSpPr>
        <p:spPr/>
        <p:txBody>
          <a:bodyPr/>
          <a:lstStyle/>
          <a:p>
            <a:fld id="{633EFA78-DE0E-433D-8CFA-D9FBF0D95DCD}" type="datetime1">
              <a:rPr/>
              <a:pPr/>
              <a:t>6/9/2006</a:t>
            </a:fld>
            <a:endParaRPr lang="es-ES" dirty="0"/>
          </a:p>
        </p:txBody>
      </p:sp>
      <p:sp>
        <p:nvSpPr>
          <p:cNvPr id="8" name="Shape 7"/>
          <p:cNvSpPr>
            <a:spLocks noGrp="1"/>
          </p:cNvSpPr>
          <p:nvPr>
            <p:ph type="ftr" sz="quarter" idx="11"/>
          </p:nvPr>
        </p:nvSpPr>
        <p:spPr/>
        <p:txBody>
          <a:bodyPr/>
          <a:lstStyle/>
          <a:p>
            <a:endParaRPr lang="es-ES" dirty="0"/>
          </a:p>
        </p:txBody>
      </p:sp>
      <p:sp>
        <p:nvSpPr>
          <p:cNvPr id="11" name="Shape 10"/>
          <p:cNvSpPr>
            <a:spLocks noGrp="1"/>
          </p:cNvSpPr>
          <p:nvPr>
            <p:ph type="sldNum" sz="quarter" idx="12"/>
          </p:nvPr>
        </p:nvSpPr>
        <p:spPr/>
        <p:txBody>
          <a:bodyPr/>
          <a:lstStyle/>
          <a:p>
            <a:fld id="{E7F13AF2-DCC4-4842-96BC-1B9869901C37}" type="slidenum">
              <a:rPr/>
              <a:pPr/>
              <a:t>‹Nº›</a:t>
            </a:fld>
            <a:endParaRPr lang="es-E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contenido">
    <p:spTree>
      <p:nvGrpSpPr>
        <p:cNvPr id="1" name=""/>
        <p:cNvGrpSpPr/>
        <p:nvPr/>
      </p:nvGrpSpPr>
      <p:grpSpPr>
        <a:xfrm>
          <a:off x="0" y="0"/>
          <a:ext cx="0" cy="0"/>
          <a:chOff x="0" y="0"/>
          <a:chExt cx="0" cy="0"/>
        </a:xfrm>
      </p:grpSpPr>
      <p:sp>
        <p:nvSpPr>
          <p:cNvPr id="2" name="Shape 1"/>
          <p:cNvSpPr>
            <a:spLocks noGrp="1"/>
          </p:cNvSpPr>
          <p:nvPr>
            <p:ph type="title"/>
          </p:nvPr>
        </p:nvSpPr>
        <p:spPr>
          <a:xfrm>
            <a:off x="502920" y="4992624"/>
            <a:ext cx="8183880" cy="1051560"/>
          </a:xfrm>
        </p:spPr>
        <p:txBody>
          <a:bodyPr/>
          <a:lstStyle/>
          <a:p>
            <a:r>
              <a:rPr lang="es-ES" smtClean="0"/>
              <a:t>Haga clic para modificar el estilo de título del patrón</a:t>
            </a:r>
            <a:endParaRPr lang="es-ES"/>
          </a:p>
        </p:txBody>
      </p:sp>
      <p:sp>
        <p:nvSpPr>
          <p:cNvPr id="3" name="Shape 2"/>
          <p:cNvSpPr>
            <a:spLocks noGrp="1"/>
          </p:cNvSpPr>
          <p:nvPr>
            <p:ph idx="1"/>
          </p:nvPr>
        </p:nvSpPr>
        <p:spPr>
          <a:xfrm>
            <a:off x="502920" y="530352"/>
            <a:ext cx="8183880" cy="4187952"/>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Shape 3"/>
          <p:cNvSpPr>
            <a:spLocks noGrp="1"/>
          </p:cNvSpPr>
          <p:nvPr>
            <p:ph type="dt" sz="half" idx="10"/>
          </p:nvPr>
        </p:nvSpPr>
        <p:spPr/>
        <p:txBody>
          <a:bodyPr/>
          <a:lstStyle/>
          <a:p>
            <a:fld id="{4427F9C6-20A9-45D8-B666-D95AD1AA535F}" type="datetime1">
              <a:rPr/>
              <a:pPr/>
              <a:t>6/9/2006</a:t>
            </a:fld>
            <a:endParaRPr lang="es-ES" dirty="0"/>
          </a:p>
        </p:txBody>
      </p:sp>
      <p:sp>
        <p:nvSpPr>
          <p:cNvPr id="5" name="Shape 4"/>
          <p:cNvSpPr>
            <a:spLocks noGrp="1"/>
          </p:cNvSpPr>
          <p:nvPr>
            <p:ph type="ftr" sz="quarter" idx="11"/>
          </p:nvPr>
        </p:nvSpPr>
        <p:spPr/>
        <p:txBody>
          <a:bodyPr/>
          <a:lstStyle/>
          <a:p>
            <a:endParaRPr lang="es-ES" dirty="0"/>
          </a:p>
        </p:txBody>
      </p:sp>
      <p:sp>
        <p:nvSpPr>
          <p:cNvPr id="6" name="Shape 5"/>
          <p:cNvSpPr>
            <a:spLocks noGrp="1"/>
          </p:cNvSpPr>
          <p:nvPr>
            <p:ph type="sldNum" sz="quarter" idx="12"/>
          </p:nvPr>
        </p:nvSpPr>
        <p:spPr/>
        <p:txBody>
          <a:bodyPr/>
          <a:lstStyle/>
          <a:p>
            <a:fld id="{66C9E71F-78A0-4868-970E-5692D76DECFE}" type="slidenum">
              <a:rPr/>
              <a:pPr/>
              <a:t>‹Nº›</a:t>
            </a:fld>
            <a:endParaRPr lang="es-E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Encabezado de sección">
    <p:spTree>
      <p:nvGrpSpPr>
        <p:cNvPr id="1" name=""/>
        <p:cNvGrpSpPr/>
        <p:nvPr/>
      </p:nvGrpSpPr>
      <p:grpSpPr>
        <a:xfrm>
          <a:off x="0" y="0"/>
          <a:ext cx="0" cy="0"/>
          <a:chOff x="0" y="0"/>
          <a:chExt cx="0" cy="0"/>
        </a:xfrm>
      </p:grpSpPr>
      <p:sp>
        <p:nvSpPr>
          <p:cNvPr id="13" name="Rounded Rectangle 12"/>
          <p:cNvSpPr/>
          <p:nvPr/>
        </p:nvSpPr>
        <p:spPr>
          <a:xfrm>
            <a:off x="320045" y="6060478"/>
            <a:ext cx="8503920" cy="457200"/>
          </a:xfrm>
          <a:prstGeom prst="roundRect">
            <a:avLst>
              <a:gd name="adj" fmla="val 33334"/>
            </a:avLst>
          </a:prstGeom>
          <a:gradFill flip="none" rotWithShape="1">
            <a:gsLst>
              <a:gs pos="0">
                <a:srgbClr val="FFFFFF">
                  <a:shade val="100000"/>
                </a:srgbClr>
              </a:gs>
              <a:gs pos="98000">
                <a:srgbClr val="FFFFFF">
                  <a:shade val="100000"/>
                </a:srgbClr>
              </a:gs>
              <a:gs pos="99055">
                <a:srgbClr val="FFFFFF">
                  <a:shade val="93000"/>
                </a:srgbClr>
              </a:gs>
              <a:gs pos="100000">
                <a:srgbClr val="FFFFFF">
                  <a:shade val="70000"/>
                </a:srgbClr>
              </a:gs>
            </a:gsLst>
            <a:lin ang="5400000" scaled="1"/>
            <a:tileRect/>
          </a:gradFill>
          <a:ln w="8500" cap="rnd" cmpd="sng" algn="ctr">
            <a:solidFill>
              <a:srgbClr val="302F2C">
                <a:tint val="100000"/>
                <a:satMod val="120000"/>
                <a:alpha val="37000"/>
              </a:srgbClr>
            </a:solidFill>
            <a:prstDash val="solid"/>
          </a:ln>
          <a:effectLst>
            <a:outerShdw blurRad="76200" dist="50800" dir="5400000" algn="tl">
              <a:srgbClr val="000000">
                <a:alpha val="25000"/>
              </a:srgbClr>
            </a:outerShdw>
          </a:effectLst>
        </p:spPr>
        <p:style>
          <a:lnRef idx="3">
            <a:schemeClr val="lt1"/>
          </a:lnRef>
          <a:fillRef idx="1">
            <a:schemeClr val="accent1"/>
          </a:fillRef>
          <a:effectRef idx="1">
            <a:schemeClr val="accent1"/>
          </a:effectRef>
          <a:fontRef idx="minor">
            <a:schemeClr val="lt1"/>
          </a:fontRef>
        </p:style>
        <p:txBody>
          <a:bodyPr anchor="ctr"/>
          <a:lstStyle/>
          <a:p>
            <a:pPr algn="ctr"/>
            <a:endParaRPr lang="es-ES" dirty="0"/>
          </a:p>
        </p:txBody>
      </p:sp>
      <p:sp>
        <p:nvSpPr>
          <p:cNvPr id="14" name="Rounded Rectangle 13"/>
          <p:cNvSpPr/>
          <p:nvPr/>
        </p:nvSpPr>
        <p:spPr>
          <a:xfrm>
            <a:off x="304800" y="329184"/>
            <a:ext cx="8532055" cy="6196819"/>
          </a:xfrm>
          <a:prstGeom prst="roundRect">
            <a:avLst>
              <a:gd name="adj" fmla="val 2081"/>
            </a:avLst>
          </a:prstGeom>
          <a:gradFill flip="none" rotWithShape="1">
            <a:gsLst>
              <a:gs pos="0">
                <a:srgbClr val="FFFFFF">
                  <a:shade val="100000"/>
                </a:srgbClr>
              </a:gs>
              <a:gs pos="98000">
                <a:srgbClr val="FFFFFF">
                  <a:shade val="100000"/>
                </a:srgbClr>
              </a:gs>
              <a:gs pos="99055">
                <a:srgbClr val="FFFFFF">
                  <a:shade val="93000"/>
                </a:srgbClr>
              </a:gs>
              <a:gs pos="100000">
                <a:srgbClr val="FFFFFF">
                  <a:shade val="70000"/>
                </a:srgbClr>
              </a:gs>
            </a:gsLst>
            <a:lin ang="5400000" scaled="1"/>
            <a:tileRect/>
          </a:gradFill>
          <a:ln w="8500" cap="rnd" cmpd="sng" algn="ctr">
            <a:solidFill>
              <a:srgbClr val="302F2C">
                <a:tint val="100000"/>
                <a:satMod val="120000"/>
                <a:alpha val="37000"/>
              </a:srgb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s-ES" dirty="0"/>
          </a:p>
        </p:txBody>
      </p:sp>
      <p:sp>
        <p:nvSpPr>
          <p:cNvPr id="11" name="Rounded Rectangle 10"/>
          <p:cNvSpPr/>
          <p:nvPr/>
        </p:nvSpPr>
        <p:spPr>
          <a:xfrm>
            <a:off x="418596" y="434162"/>
            <a:ext cx="8306809" cy="4341329"/>
          </a:xfrm>
          <a:prstGeom prst="roundRect">
            <a:avLst>
              <a:gd name="adj" fmla="val 2127"/>
            </a:avLst>
          </a:prstGeom>
          <a:gradFill rotWithShape="1">
            <a:gsLst>
              <a:gs pos="0">
                <a:schemeClr val="bg2">
                  <a:shade val="48000"/>
                  <a:satMod val="150000"/>
                </a:schemeClr>
              </a:gs>
              <a:gs pos="55000">
                <a:schemeClr val="bg2">
                  <a:shade val="20000"/>
                  <a:satMod val="100000"/>
                </a:schemeClr>
              </a:gs>
              <a:gs pos="100000">
                <a:schemeClr val="bg2">
                  <a:shade val="5000"/>
                  <a:satMod val="100000"/>
                </a:schemeClr>
              </a:gs>
            </a:gsLst>
            <a:path path="circle">
              <a:fillToRect l="100000" t="350000" r="100000" b="100000"/>
            </a:path>
          </a:gradFill>
          <a:ln w="889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s-ES" dirty="0"/>
          </a:p>
        </p:txBody>
      </p:sp>
      <p:sp>
        <p:nvSpPr>
          <p:cNvPr id="2" name="Shape 1"/>
          <p:cNvSpPr>
            <a:spLocks noGrp="1"/>
          </p:cNvSpPr>
          <p:nvPr>
            <p:ph type="title"/>
          </p:nvPr>
        </p:nvSpPr>
        <p:spPr>
          <a:xfrm>
            <a:off x="468344" y="4928616"/>
            <a:ext cx="8183880" cy="676656"/>
          </a:xfrm>
        </p:spPr>
        <p:txBody>
          <a:bodyPr lIns="91440" bIns="0" anchor="b"/>
          <a:lstStyle>
            <a:lvl1pPr algn="l" latinLnBrk="0">
              <a:buNone/>
              <a:defRPr lang="es-ES" sz="3600" b="0" cap="none" baseline="0">
                <a:solidFill>
                  <a:schemeClr val="bg2">
                    <a:shade val="25000"/>
                  </a:schemeClr>
                </a:solidFill>
                <a:effectLst/>
              </a:defRPr>
            </a:lvl1pPr>
          </a:lstStyle>
          <a:p>
            <a:r>
              <a:rPr lang="es-ES" smtClean="0"/>
              <a:t>Haga clic para modificar el estilo de título del patrón</a:t>
            </a:r>
            <a:endParaRPr lang="es-ES"/>
          </a:p>
        </p:txBody>
      </p:sp>
      <p:sp>
        <p:nvSpPr>
          <p:cNvPr id="3" name="Shape 2"/>
          <p:cNvSpPr>
            <a:spLocks noGrp="1"/>
          </p:cNvSpPr>
          <p:nvPr>
            <p:ph type="body" idx="1"/>
          </p:nvPr>
        </p:nvSpPr>
        <p:spPr>
          <a:xfrm>
            <a:off x="468344" y="5610416"/>
            <a:ext cx="8183880" cy="420624"/>
          </a:xfrm>
        </p:spPr>
        <p:txBody>
          <a:bodyPr lIns="118872" tIns="0" anchor="t"/>
          <a:lstStyle>
            <a:lvl1pPr marR="36576" algn="l" latinLnBrk="0">
              <a:spcAft>
                <a:spcPts val="0"/>
              </a:spcAft>
              <a:buNone/>
              <a:defRPr lang="es-ES" sz="1800" b="0">
                <a:solidFill>
                  <a:schemeClr val="accent1">
                    <a:shade val="50000"/>
                    <a:satMod val="110000"/>
                  </a:schemeClr>
                </a:solidFill>
                <a:effectLst/>
              </a:defRPr>
            </a:lvl1pPr>
            <a:lvl2pPr>
              <a:buNone/>
              <a:defRPr lang="es-ES" sz="1800">
                <a:solidFill>
                  <a:schemeClr val="tx1">
                    <a:tint val="75000"/>
                  </a:schemeClr>
                </a:solidFill>
              </a:defRPr>
            </a:lvl2pPr>
            <a:lvl3pPr>
              <a:buNone/>
              <a:defRPr lang="es-ES" sz="1600">
                <a:solidFill>
                  <a:schemeClr val="tx1">
                    <a:tint val="75000"/>
                  </a:schemeClr>
                </a:solidFill>
              </a:defRPr>
            </a:lvl3pPr>
            <a:lvl4pPr>
              <a:buNone/>
              <a:defRPr lang="es-ES" sz="1400">
                <a:solidFill>
                  <a:schemeClr val="tx1">
                    <a:tint val="75000"/>
                  </a:schemeClr>
                </a:solidFill>
              </a:defRPr>
            </a:lvl4pPr>
            <a:lvl5pPr>
              <a:buNone/>
              <a:defRPr lang="es-ES" sz="1400">
                <a:solidFill>
                  <a:schemeClr val="tx1">
                    <a:tint val="75000"/>
                  </a:schemeClr>
                </a:solidFill>
              </a:defRPr>
            </a:lvl5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Shape 3"/>
          <p:cNvSpPr>
            <a:spLocks noGrp="1"/>
          </p:cNvSpPr>
          <p:nvPr>
            <p:ph type="dt" sz="half" idx="10"/>
          </p:nvPr>
        </p:nvSpPr>
        <p:spPr/>
        <p:txBody>
          <a:bodyPr/>
          <a:lstStyle/>
          <a:p>
            <a:fld id="{CE9EB45F-50E8-4AF1-920B-265FC35EA31A}" type="datetime1">
              <a:rPr/>
              <a:pPr/>
              <a:t>6/9/2006</a:t>
            </a:fld>
            <a:endParaRPr lang="es-ES" dirty="0"/>
          </a:p>
        </p:txBody>
      </p:sp>
      <p:sp>
        <p:nvSpPr>
          <p:cNvPr id="5" name="Shape 4"/>
          <p:cNvSpPr>
            <a:spLocks noGrp="1"/>
          </p:cNvSpPr>
          <p:nvPr>
            <p:ph type="ftr" sz="quarter" idx="11"/>
          </p:nvPr>
        </p:nvSpPr>
        <p:spPr/>
        <p:txBody>
          <a:bodyPr/>
          <a:lstStyle/>
          <a:p>
            <a:endParaRPr lang="es-ES" dirty="0"/>
          </a:p>
        </p:txBody>
      </p:sp>
      <p:sp>
        <p:nvSpPr>
          <p:cNvPr id="6" name="Shape 5"/>
          <p:cNvSpPr>
            <a:spLocks noGrp="1"/>
          </p:cNvSpPr>
          <p:nvPr>
            <p:ph type="sldNum" sz="quarter" idx="12"/>
          </p:nvPr>
        </p:nvSpPr>
        <p:spPr/>
        <p:txBody>
          <a:bodyPr/>
          <a:lstStyle/>
          <a:p>
            <a:fld id="{66C9E71F-78A0-4868-970E-5692D76DECFE}" type="slidenum">
              <a:rPr/>
              <a:pPr/>
              <a:t>‹Nº›</a:t>
            </a:fld>
            <a:endParaRPr lang="es-E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Contenido dos">
    <p:spTree>
      <p:nvGrpSpPr>
        <p:cNvPr id="1" name=""/>
        <p:cNvGrpSpPr/>
        <p:nvPr/>
      </p:nvGrpSpPr>
      <p:grpSpPr>
        <a:xfrm>
          <a:off x="0" y="0"/>
          <a:ext cx="0" cy="0"/>
          <a:chOff x="0" y="0"/>
          <a:chExt cx="0" cy="0"/>
        </a:xfrm>
      </p:grpSpPr>
      <p:sp>
        <p:nvSpPr>
          <p:cNvPr id="2" name="Shape 1"/>
          <p:cNvSpPr>
            <a:spLocks noGrp="1"/>
          </p:cNvSpPr>
          <p:nvPr>
            <p:ph type="title"/>
          </p:nvPr>
        </p:nvSpPr>
        <p:spPr/>
        <p:txBody>
          <a:bodyPr/>
          <a:lstStyle/>
          <a:p>
            <a:r>
              <a:rPr lang="es-ES" smtClean="0"/>
              <a:t>Haga clic para modificar el estilo de título del patrón</a:t>
            </a:r>
            <a:endParaRPr lang="es-ES"/>
          </a:p>
        </p:txBody>
      </p:sp>
      <p:sp>
        <p:nvSpPr>
          <p:cNvPr id="3" name="Shape 2"/>
          <p:cNvSpPr>
            <a:spLocks noGrp="1"/>
          </p:cNvSpPr>
          <p:nvPr>
            <p:ph sz="half" idx="1"/>
          </p:nvPr>
        </p:nvSpPr>
        <p:spPr>
          <a:xfrm>
            <a:off x="514352" y="530352"/>
            <a:ext cx="3931920" cy="4389120"/>
          </a:xfrm>
        </p:spPr>
        <p:txBody>
          <a:bodyPr/>
          <a:lstStyle>
            <a:lvl1pPr latinLnBrk="0">
              <a:defRPr lang="es-ES" sz="2600"/>
            </a:lvl1pPr>
            <a:lvl2pPr>
              <a:defRPr lang="es-ES" sz="2200"/>
            </a:lvl2pPr>
            <a:lvl3pPr>
              <a:defRPr lang="es-ES" sz="2000"/>
            </a:lvl3pPr>
            <a:lvl4pPr>
              <a:defRPr lang="es-ES" sz="1800"/>
            </a:lvl4pPr>
            <a:lvl5pPr>
              <a:defRPr lang="es-ES" sz="1800"/>
            </a:lvl5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Shape 3"/>
          <p:cNvSpPr>
            <a:spLocks noGrp="1"/>
          </p:cNvSpPr>
          <p:nvPr>
            <p:ph sz="half" idx="2"/>
          </p:nvPr>
        </p:nvSpPr>
        <p:spPr>
          <a:xfrm>
            <a:off x="4755360" y="530352"/>
            <a:ext cx="3931920" cy="4389120"/>
          </a:xfrm>
        </p:spPr>
        <p:txBody>
          <a:bodyPr/>
          <a:lstStyle>
            <a:lvl1pPr latinLnBrk="0">
              <a:defRPr lang="es-ES" sz="2600"/>
            </a:lvl1pPr>
            <a:lvl2pPr>
              <a:defRPr lang="es-ES" sz="2200"/>
            </a:lvl2pPr>
            <a:lvl3pPr>
              <a:defRPr lang="es-ES" sz="2000"/>
            </a:lvl3pPr>
            <a:lvl4pPr>
              <a:defRPr lang="es-ES" sz="1800"/>
            </a:lvl4pPr>
            <a:lvl5pPr>
              <a:defRPr lang="es-ES" sz="1800"/>
            </a:lvl5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5" name="Shape 4"/>
          <p:cNvSpPr>
            <a:spLocks noGrp="1"/>
          </p:cNvSpPr>
          <p:nvPr>
            <p:ph type="dt" sz="half" idx="10"/>
          </p:nvPr>
        </p:nvSpPr>
        <p:spPr/>
        <p:txBody>
          <a:bodyPr/>
          <a:lstStyle/>
          <a:p>
            <a:fld id="{C969D76A-2E51-4D2B-9AFF-70F7EB3C2C68}" type="datetime1">
              <a:rPr/>
              <a:pPr/>
              <a:t>6/9/2006</a:t>
            </a:fld>
            <a:endParaRPr lang="es-ES" dirty="0"/>
          </a:p>
        </p:txBody>
      </p:sp>
      <p:sp>
        <p:nvSpPr>
          <p:cNvPr id="6" name="Shape 5"/>
          <p:cNvSpPr>
            <a:spLocks noGrp="1"/>
          </p:cNvSpPr>
          <p:nvPr>
            <p:ph type="ftr" sz="quarter" idx="11"/>
          </p:nvPr>
        </p:nvSpPr>
        <p:spPr/>
        <p:txBody>
          <a:bodyPr/>
          <a:lstStyle/>
          <a:p>
            <a:endParaRPr lang="es-ES" dirty="0"/>
          </a:p>
        </p:txBody>
      </p:sp>
      <p:sp>
        <p:nvSpPr>
          <p:cNvPr id="7" name="Shape 6"/>
          <p:cNvSpPr>
            <a:spLocks noGrp="1"/>
          </p:cNvSpPr>
          <p:nvPr>
            <p:ph type="sldNum" sz="quarter" idx="12"/>
          </p:nvPr>
        </p:nvSpPr>
        <p:spPr/>
        <p:txBody>
          <a:bodyPr/>
          <a:lstStyle/>
          <a:p>
            <a:fld id="{66C9E71F-78A0-4868-970E-5692D76DECFE}" type="slidenum">
              <a:rPr/>
              <a:pPr/>
              <a:t>‹Nº›</a:t>
            </a:fld>
            <a:endParaRPr lang="es-E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Shape 1"/>
          <p:cNvSpPr>
            <a:spLocks noGrp="1"/>
          </p:cNvSpPr>
          <p:nvPr>
            <p:ph type="title"/>
          </p:nvPr>
        </p:nvSpPr>
        <p:spPr>
          <a:xfrm>
            <a:off x="502920" y="4990624"/>
            <a:ext cx="8183880" cy="1051560"/>
          </a:xfrm>
        </p:spPr>
        <p:txBody>
          <a:bodyPr anchor="b"/>
          <a:lstStyle>
            <a:lvl1pPr latinLnBrk="0">
              <a:defRPr lang="es-ES" b="1"/>
            </a:lvl1pPr>
          </a:lstStyle>
          <a:p>
            <a:r>
              <a:rPr lang="es-ES" smtClean="0"/>
              <a:t>Haga clic para modificar el estilo de título del patrón</a:t>
            </a:r>
            <a:endParaRPr lang="es-ES"/>
          </a:p>
        </p:txBody>
      </p:sp>
      <p:sp>
        <p:nvSpPr>
          <p:cNvPr id="3" name="Shape 2"/>
          <p:cNvSpPr>
            <a:spLocks noGrp="1"/>
          </p:cNvSpPr>
          <p:nvPr>
            <p:ph type="body" idx="1"/>
          </p:nvPr>
        </p:nvSpPr>
        <p:spPr>
          <a:xfrm>
            <a:off x="607224" y="579438"/>
            <a:ext cx="3931920" cy="639762"/>
          </a:xfrm>
        </p:spPr>
        <p:txBody>
          <a:bodyPr lIns="146304" anchor="ctr"/>
          <a:lstStyle>
            <a:lvl1pPr algn="l" latinLnBrk="0">
              <a:buNone/>
              <a:defRPr lang="es-ES" sz="2400" b="0">
                <a:solidFill>
                  <a:srgbClr val="FFFFFF"/>
                </a:solidFill>
              </a:defRPr>
            </a:lvl1pPr>
            <a:lvl2pPr>
              <a:buNone/>
              <a:defRPr lang="es-ES" sz="2000" b="1"/>
            </a:lvl2pPr>
            <a:lvl3pPr>
              <a:buNone/>
              <a:defRPr lang="es-ES" sz="1800" b="1"/>
            </a:lvl3pPr>
            <a:lvl4pPr>
              <a:buNone/>
              <a:defRPr lang="es-ES" sz="1600" b="1"/>
            </a:lvl4pPr>
            <a:lvl5pPr>
              <a:buNone/>
              <a:defRPr lang="es-ES" sz="1600" b="1"/>
            </a:lvl5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Shape 3"/>
          <p:cNvSpPr>
            <a:spLocks noGrp="1"/>
          </p:cNvSpPr>
          <p:nvPr>
            <p:ph type="body" sz="half" idx="2"/>
          </p:nvPr>
        </p:nvSpPr>
        <p:spPr>
          <a:xfrm>
            <a:off x="4652169" y="579438"/>
            <a:ext cx="3931920" cy="639762"/>
          </a:xfrm>
        </p:spPr>
        <p:txBody>
          <a:bodyPr lIns="137160" anchor="ctr"/>
          <a:lstStyle>
            <a:lvl1pPr algn="l" latinLnBrk="0">
              <a:buNone/>
              <a:defRPr lang="es-ES" sz="2400" b="0">
                <a:solidFill>
                  <a:srgbClr val="FFFFFF"/>
                </a:solidFill>
              </a:defRPr>
            </a:lvl1pPr>
            <a:lvl2pPr>
              <a:buNone/>
              <a:defRPr lang="es-ES" sz="2000" b="1"/>
            </a:lvl2pPr>
            <a:lvl3pPr>
              <a:buNone/>
              <a:defRPr lang="es-ES" sz="1800" b="1"/>
            </a:lvl3pPr>
            <a:lvl4pPr>
              <a:buNone/>
              <a:defRPr lang="es-ES" sz="1600" b="1"/>
            </a:lvl4pPr>
            <a:lvl5pPr>
              <a:buNone/>
              <a:defRPr lang="es-ES" sz="1600" b="1"/>
            </a:lvl5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5" name="Shape 4"/>
          <p:cNvSpPr>
            <a:spLocks noGrp="1"/>
          </p:cNvSpPr>
          <p:nvPr>
            <p:ph sz="quarter" idx="3"/>
          </p:nvPr>
        </p:nvSpPr>
        <p:spPr>
          <a:xfrm>
            <a:off x="607224" y="1371600"/>
            <a:ext cx="3931920" cy="3566160"/>
          </a:xfrm>
        </p:spPr>
        <p:txBody>
          <a:bodyPr anchor="t"/>
          <a:lstStyle>
            <a:lvl1pPr algn="l" latinLnBrk="0">
              <a:defRPr lang="es-ES" sz="2400"/>
            </a:lvl1pPr>
            <a:lvl2pPr algn="l">
              <a:defRPr lang="es-ES" sz="2000"/>
            </a:lvl2pPr>
            <a:lvl3pPr algn="l">
              <a:defRPr lang="es-ES" sz="1800"/>
            </a:lvl3pPr>
            <a:lvl4pPr algn="l">
              <a:defRPr lang="es-ES" sz="1600"/>
            </a:lvl4pPr>
            <a:lvl5pPr algn="l">
              <a:defRPr lang="es-ES" sz="1600"/>
            </a:lvl5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6" name="Shape 5"/>
          <p:cNvSpPr>
            <a:spLocks noGrp="1"/>
          </p:cNvSpPr>
          <p:nvPr>
            <p:ph sz="quarter" idx="4"/>
          </p:nvPr>
        </p:nvSpPr>
        <p:spPr>
          <a:xfrm>
            <a:off x="4652169" y="1371600"/>
            <a:ext cx="3931920" cy="3566160"/>
          </a:xfrm>
        </p:spPr>
        <p:txBody>
          <a:bodyPr anchor="t"/>
          <a:lstStyle>
            <a:lvl1pPr algn="l" latinLnBrk="0">
              <a:defRPr lang="es-ES" sz="2400"/>
            </a:lvl1pPr>
            <a:lvl2pPr algn="l">
              <a:defRPr lang="es-ES" sz="2000"/>
            </a:lvl2pPr>
            <a:lvl3pPr algn="l">
              <a:defRPr lang="es-ES" sz="1800"/>
            </a:lvl3pPr>
            <a:lvl4pPr algn="l">
              <a:defRPr lang="es-ES" sz="1600"/>
            </a:lvl4pPr>
            <a:lvl5pPr algn="l">
              <a:defRPr lang="es-ES" sz="1600"/>
            </a:lvl5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7" name="Shape 6"/>
          <p:cNvSpPr>
            <a:spLocks noGrp="1"/>
          </p:cNvSpPr>
          <p:nvPr>
            <p:ph type="dt" sz="half" idx="10"/>
          </p:nvPr>
        </p:nvSpPr>
        <p:spPr/>
        <p:txBody>
          <a:bodyPr/>
          <a:lstStyle/>
          <a:p>
            <a:fld id="{BDB85F57-6490-4460-90DC-FC5EE5C36A66}" type="datetime1">
              <a:rPr/>
              <a:pPr/>
              <a:t>6/9/2006</a:t>
            </a:fld>
            <a:endParaRPr lang="es-ES" dirty="0"/>
          </a:p>
        </p:txBody>
      </p:sp>
      <p:sp>
        <p:nvSpPr>
          <p:cNvPr id="8" name="Shape 7"/>
          <p:cNvSpPr>
            <a:spLocks noGrp="1"/>
          </p:cNvSpPr>
          <p:nvPr>
            <p:ph type="ftr" sz="quarter" idx="11"/>
          </p:nvPr>
        </p:nvSpPr>
        <p:spPr/>
        <p:txBody>
          <a:bodyPr/>
          <a:lstStyle/>
          <a:p>
            <a:endParaRPr lang="es-ES" dirty="0"/>
          </a:p>
        </p:txBody>
      </p:sp>
      <p:sp>
        <p:nvSpPr>
          <p:cNvPr id="9" name="Shape 8"/>
          <p:cNvSpPr>
            <a:spLocks noGrp="1"/>
          </p:cNvSpPr>
          <p:nvPr>
            <p:ph type="sldNum" sz="quarter" idx="12"/>
          </p:nvPr>
        </p:nvSpPr>
        <p:spPr/>
        <p:txBody>
          <a:bodyPr/>
          <a:lstStyle/>
          <a:p>
            <a:fld id="{66C9E71F-78A0-4868-970E-5692D76DECFE}" type="slidenum">
              <a:rPr/>
              <a:pPr/>
              <a:t>‹Nº›</a:t>
            </a:fld>
            <a:endParaRPr lang="es-E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título">
    <p:spTree>
      <p:nvGrpSpPr>
        <p:cNvPr id="1" name=""/>
        <p:cNvGrpSpPr/>
        <p:nvPr/>
      </p:nvGrpSpPr>
      <p:grpSpPr>
        <a:xfrm>
          <a:off x="0" y="0"/>
          <a:ext cx="0" cy="0"/>
          <a:chOff x="0" y="0"/>
          <a:chExt cx="0" cy="0"/>
        </a:xfrm>
      </p:grpSpPr>
      <p:sp>
        <p:nvSpPr>
          <p:cNvPr id="2" name="Shape 1"/>
          <p:cNvSpPr>
            <a:spLocks noGrp="1"/>
          </p:cNvSpPr>
          <p:nvPr>
            <p:ph type="title"/>
          </p:nvPr>
        </p:nvSpPr>
        <p:spPr/>
        <p:txBody>
          <a:bodyPr/>
          <a:lstStyle/>
          <a:p>
            <a:r>
              <a:rPr lang="es-ES" smtClean="0"/>
              <a:t>Haga clic para modificar el estilo de título del patrón</a:t>
            </a:r>
            <a:endParaRPr lang="es-ES"/>
          </a:p>
        </p:txBody>
      </p:sp>
      <p:sp>
        <p:nvSpPr>
          <p:cNvPr id="3" name="Shape 2"/>
          <p:cNvSpPr>
            <a:spLocks noGrp="1"/>
          </p:cNvSpPr>
          <p:nvPr>
            <p:ph type="dt" sz="half" idx="10"/>
          </p:nvPr>
        </p:nvSpPr>
        <p:spPr/>
        <p:txBody>
          <a:bodyPr/>
          <a:lstStyle/>
          <a:p>
            <a:fld id="{5AFB2161-9FCA-498A-A51E-7B90071250E8}" type="datetime1">
              <a:rPr/>
              <a:pPr/>
              <a:t>6/9/2006</a:t>
            </a:fld>
            <a:endParaRPr lang="es-ES" dirty="0"/>
          </a:p>
        </p:txBody>
      </p:sp>
      <p:sp>
        <p:nvSpPr>
          <p:cNvPr id="4" name="Shape 3"/>
          <p:cNvSpPr>
            <a:spLocks noGrp="1"/>
          </p:cNvSpPr>
          <p:nvPr>
            <p:ph type="ftr" sz="quarter" idx="11"/>
          </p:nvPr>
        </p:nvSpPr>
        <p:spPr/>
        <p:txBody>
          <a:bodyPr/>
          <a:lstStyle/>
          <a:p>
            <a:endParaRPr lang="es-ES" dirty="0"/>
          </a:p>
        </p:txBody>
      </p:sp>
      <p:sp>
        <p:nvSpPr>
          <p:cNvPr id="5" name="Shape 4"/>
          <p:cNvSpPr>
            <a:spLocks noGrp="1"/>
          </p:cNvSpPr>
          <p:nvPr>
            <p:ph type="sldNum" sz="quarter" idx="12"/>
          </p:nvPr>
        </p:nvSpPr>
        <p:spPr/>
        <p:txBody>
          <a:bodyPr/>
          <a:lstStyle/>
          <a:p>
            <a:fld id="{66C9E71F-78A0-4868-970E-5692D76DECFE}" type="slidenum">
              <a:rPr/>
              <a:pPr/>
              <a:t>‹Nº›</a:t>
            </a:fld>
            <a:endParaRPr lang="es-E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En blanco">
    <p:spTree>
      <p:nvGrpSpPr>
        <p:cNvPr id="1" name=""/>
        <p:cNvGrpSpPr/>
        <p:nvPr/>
      </p:nvGrpSpPr>
      <p:grpSpPr>
        <a:xfrm>
          <a:off x="0" y="0"/>
          <a:ext cx="0" cy="0"/>
          <a:chOff x="0" y="0"/>
          <a:chExt cx="0" cy="0"/>
        </a:xfrm>
      </p:grpSpPr>
      <p:sp>
        <p:nvSpPr>
          <p:cNvPr id="10" name="Rounded Rectangle 9"/>
          <p:cNvSpPr/>
          <p:nvPr/>
        </p:nvSpPr>
        <p:spPr>
          <a:xfrm>
            <a:off x="320045" y="6060478"/>
            <a:ext cx="8503920" cy="457200"/>
          </a:xfrm>
          <a:prstGeom prst="roundRect">
            <a:avLst>
              <a:gd name="adj" fmla="val 33334"/>
            </a:avLst>
          </a:prstGeom>
          <a:gradFill flip="none" rotWithShape="1">
            <a:gsLst>
              <a:gs pos="0">
                <a:srgbClr val="FFFFFF">
                  <a:shade val="100000"/>
                </a:srgbClr>
              </a:gs>
              <a:gs pos="98000">
                <a:srgbClr val="FFFFFF">
                  <a:shade val="100000"/>
                </a:srgbClr>
              </a:gs>
              <a:gs pos="99055">
                <a:srgbClr val="FFFFFF">
                  <a:shade val="93000"/>
                </a:srgbClr>
              </a:gs>
              <a:gs pos="100000">
                <a:srgbClr val="FFFFFF">
                  <a:shade val="70000"/>
                </a:srgbClr>
              </a:gs>
            </a:gsLst>
            <a:lin ang="5400000" scaled="1"/>
            <a:tileRect/>
          </a:gradFill>
          <a:ln w="8500" cap="rnd" cmpd="sng" algn="ctr">
            <a:solidFill>
              <a:srgbClr val="302F2C">
                <a:tint val="100000"/>
                <a:satMod val="120000"/>
                <a:alpha val="37000"/>
              </a:srgbClr>
            </a:solidFill>
            <a:prstDash val="solid"/>
          </a:ln>
          <a:effectLst>
            <a:outerShdw blurRad="76200" dist="50800" dir="5400000" algn="tl">
              <a:srgbClr val="000000">
                <a:alpha val="25000"/>
              </a:srgbClr>
            </a:outerShdw>
          </a:effectLst>
        </p:spPr>
        <p:style>
          <a:lnRef idx="3">
            <a:schemeClr val="lt1"/>
          </a:lnRef>
          <a:fillRef idx="1">
            <a:schemeClr val="accent1"/>
          </a:fillRef>
          <a:effectRef idx="1">
            <a:schemeClr val="accent1"/>
          </a:effectRef>
          <a:fontRef idx="minor">
            <a:schemeClr val="lt1"/>
          </a:fontRef>
        </p:style>
        <p:txBody>
          <a:bodyPr anchor="ctr"/>
          <a:lstStyle/>
          <a:p>
            <a:pPr algn="ctr"/>
            <a:endParaRPr lang="es-ES" dirty="0"/>
          </a:p>
        </p:txBody>
      </p:sp>
      <p:sp>
        <p:nvSpPr>
          <p:cNvPr id="11" name="Rounded Rectangle 10"/>
          <p:cNvSpPr/>
          <p:nvPr/>
        </p:nvSpPr>
        <p:spPr>
          <a:xfrm>
            <a:off x="304800" y="329184"/>
            <a:ext cx="8532055" cy="6196819"/>
          </a:xfrm>
          <a:prstGeom prst="roundRect">
            <a:avLst>
              <a:gd name="adj" fmla="val 2081"/>
            </a:avLst>
          </a:prstGeom>
          <a:gradFill flip="none" rotWithShape="1">
            <a:gsLst>
              <a:gs pos="0">
                <a:srgbClr val="FFFFFF">
                  <a:shade val="100000"/>
                </a:srgbClr>
              </a:gs>
              <a:gs pos="98000">
                <a:srgbClr val="FFFFFF">
                  <a:shade val="100000"/>
                </a:srgbClr>
              </a:gs>
              <a:gs pos="99055">
                <a:srgbClr val="FFFFFF">
                  <a:shade val="93000"/>
                </a:srgbClr>
              </a:gs>
              <a:gs pos="100000">
                <a:srgbClr val="FFFFFF">
                  <a:shade val="70000"/>
                </a:srgbClr>
              </a:gs>
            </a:gsLst>
            <a:lin ang="5400000" scaled="1"/>
            <a:tileRect/>
          </a:gradFill>
          <a:ln w="8500" cap="rnd" cmpd="sng" algn="ctr">
            <a:solidFill>
              <a:srgbClr val="302F2C">
                <a:tint val="100000"/>
                <a:satMod val="120000"/>
                <a:alpha val="37000"/>
              </a:srgb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s-ES" dirty="0"/>
          </a:p>
        </p:txBody>
      </p:sp>
      <p:sp>
        <p:nvSpPr>
          <p:cNvPr id="2" name="Shape 1"/>
          <p:cNvSpPr>
            <a:spLocks noGrp="1"/>
          </p:cNvSpPr>
          <p:nvPr>
            <p:ph type="dt" sz="half" idx="10"/>
          </p:nvPr>
        </p:nvSpPr>
        <p:spPr/>
        <p:txBody>
          <a:bodyPr/>
          <a:lstStyle/>
          <a:p>
            <a:fld id="{9F5395AF-258B-4502-92DF-E211AA281B41}" type="datetime1">
              <a:rPr/>
              <a:pPr/>
              <a:t>6/9/2006</a:t>
            </a:fld>
            <a:endParaRPr lang="es-ES" dirty="0"/>
          </a:p>
        </p:txBody>
      </p:sp>
      <p:sp>
        <p:nvSpPr>
          <p:cNvPr id="3" name="Shape 2"/>
          <p:cNvSpPr>
            <a:spLocks noGrp="1"/>
          </p:cNvSpPr>
          <p:nvPr>
            <p:ph type="ftr" sz="quarter" idx="11"/>
          </p:nvPr>
        </p:nvSpPr>
        <p:spPr/>
        <p:txBody>
          <a:bodyPr/>
          <a:lstStyle/>
          <a:p>
            <a:endParaRPr lang="es-ES" dirty="0"/>
          </a:p>
        </p:txBody>
      </p:sp>
      <p:sp>
        <p:nvSpPr>
          <p:cNvPr id="4" name="Shape 3"/>
          <p:cNvSpPr>
            <a:spLocks noGrp="1"/>
          </p:cNvSpPr>
          <p:nvPr>
            <p:ph type="sldNum" sz="quarter" idx="12"/>
          </p:nvPr>
        </p:nvSpPr>
        <p:spPr/>
        <p:txBody>
          <a:bodyPr/>
          <a:lstStyle/>
          <a:p>
            <a:fld id="{66C9E71F-78A0-4868-970E-5692D76DECFE}" type="slidenum">
              <a:rPr/>
              <a:pPr/>
              <a:t>‹Nº›</a:t>
            </a:fld>
            <a:endParaRPr lang="es-E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Shape 1"/>
          <p:cNvSpPr>
            <a:spLocks noGrp="1"/>
          </p:cNvSpPr>
          <p:nvPr>
            <p:ph type="title"/>
          </p:nvPr>
        </p:nvSpPr>
        <p:spPr>
          <a:xfrm>
            <a:off x="5538784" y="533400"/>
            <a:ext cx="2971800" cy="914400"/>
          </a:xfrm>
        </p:spPr>
        <p:txBody>
          <a:bodyPr anchor="b"/>
          <a:lstStyle>
            <a:lvl1pPr algn="l" latinLnBrk="0">
              <a:buNone/>
              <a:defRPr lang="es-ES" sz="2200" b="1">
                <a:solidFill>
                  <a:schemeClr val="accent1"/>
                </a:solidFill>
              </a:defRPr>
            </a:lvl1pPr>
          </a:lstStyle>
          <a:p>
            <a:r>
              <a:rPr lang="es-ES" smtClean="0"/>
              <a:t>Haga clic para modificar el estilo de título del patrón</a:t>
            </a:r>
            <a:endParaRPr lang="es-ES"/>
          </a:p>
        </p:txBody>
      </p:sp>
      <p:sp>
        <p:nvSpPr>
          <p:cNvPr id="3" name="Shape 2"/>
          <p:cNvSpPr>
            <a:spLocks noGrp="1"/>
          </p:cNvSpPr>
          <p:nvPr>
            <p:ph type="body" idx="1"/>
          </p:nvPr>
        </p:nvSpPr>
        <p:spPr>
          <a:xfrm>
            <a:off x="5538847" y="1447800"/>
            <a:ext cx="2971800" cy="4389120"/>
          </a:xfrm>
        </p:spPr>
        <p:txBody>
          <a:bodyPr lIns="91440"/>
          <a:lstStyle>
            <a:lvl1pPr marL="18288" marR="18288" indent="0" latinLnBrk="0">
              <a:spcBef>
                <a:spcPts val="0"/>
              </a:spcBef>
              <a:buNone/>
              <a:defRPr lang="es-ES" sz="1400">
                <a:solidFill>
                  <a:srgbClr val="FFFFFF"/>
                </a:solidFill>
              </a:defRPr>
            </a:lvl1pPr>
            <a:lvl2pPr>
              <a:buNone/>
              <a:defRPr lang="es-ES" sz="1200"/>
            </a:lvl2pPr>
            <a:lvl3pPr>
              <a:buNone/>
              <a:defRPr lang="es-ES" sz="1000"/>
            </a:lvl3pPr>
            <a:lvl4pPr>
              <a:buNone/>
              <a:defRPr lang="es-ES" sz="900"/>
            </a:lvl4pPr>
            <a:lvl5pPr>
              <a:buNone/>
              <a:defRPr lang="es-ES" sz="900"/>
            </a:lvl5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Shape 3"/>
          <p:cNvSpPr>
            <a:spLocks noGrp="1"/>
          </p:cNvSpPr>
          <p:nvPr>
            <p:ph sz="half" idx="2"/>
          </p:nvPr>
        </p:nvSpPr>
        <p:spPr>
          <a:xfrm>
            <a:off x="533400" y="1447800"/>
            <a:ext cx="4937760" cy="4389120"/>
          </a:xfrm>
        </p:spPr>
        <p:txBody>
          <a:bodyPr/>
          <a:lstStyle>
            <a:lvl1pPr latinLnBrk="0">
              <a:defRPr lang="es-ES" sz="2800">
                <a:solidFill>
                  <a:srgbClr val="FFFFFF"/>
                </a:solidFill>
              </a:defRPr>
            </a:lvl1pPr>
            <a:lvl2pPr>
              <a:defRPr lang="es-ES" sz="2600">
                <a:solidFill>
                  <a:srgbClr val="FFFFFF"/>
                </a:solidFill>
              </a:defRPr>
            </a:lvl2pPr>
            <a:lvl3pPr>
              <a:defRPr lang="es-ES" sz="2400">
                <a:solidFill>
                  <a:srgbClr val="FFFFFF"/>
                </a:solidFill>
              </a:defRPr>
            </a:lvl3pPr>
            <a:lvl4pPr>
              <a:defRPr lang="es-ES" sz="2000">
                <a:solidFill>
                  <a:srgbClr val="FFFFFF"/>
                </a:solidFill>
              </a:defRPr>
            </a:lvl4pPr>
            <a:lvl5pPr>
              <a:defRPr lang="es-ES" sz="2000">
                <a:solidFill>
                  <a:srgbClr val="FFFFFF"/>
                </a:solidFill>
              </a:defRPr>
            </a:lvl5pPr>
            <a:lvl6pPr>
              <a:buNone/>
              <a:defRPr lang="es-ES"/>
            </a:lvl6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5" name="Shape 4"/>
          <p:cNvSpPr>
            <a:spLocks noGrp="1"/>
          </p:cNvSpPr>
          <p:nvPr>
            <p:ph type="dt" sz="half" idx="10"/>
          </p:nvPr>
        </p:nvSpPr>
        <p:spPr/>
        <p:txBody>
          <a:bodyPr/>
          <a:lstStyle/>
          <a:p>
            <a:fld id="{378FFA21-88D5-4090-AE34-A717F3009131}" type="datetime1">
              <a:rPr/>
              <a:pPr/>
              <a:t>6/9/2006</a:t>
            </a:fld>
            <a:endParaRPr lang="es-ES" dirty="0"/>
          </a:p>
        </p:txBody>
      </p:sp>
      <p:sp>
        <p:nvSpPr>
          <p:cNvPr id="6" name="Shape 5"/>
          <p:cNvSpPr>
            <a:spLocks noGrp="1"/>
          </p:cNvSpPr>
          <p:nvPr>
            <p:ph type="ftr" sz="quarter" idx="11"/>
          </p:nvPr>
        </p:nvSpPr>
        <p:spPr/>
        <p:txBody>
          <a:bodyPr/>
          <a:lstStyle/>
          <a:p>
            <a:endParaRPr lang="es-ES" dirty="0"/>
          </a:p>
        </p:txBody>
      </p:sp>
      <p:sp>
        <p:nvSpPr>
          <p:cNvPr id="7" name="Shape 6"/>
          <p:cNvSpPr>
            <a:spLocks noGrp="1"/>
          </p:cNvSpPr>
          <p:nvPr>
            <p:ph type="sldNum" sz="quarter" idx="12"/>
          </p:nvPr>
        </p:nvSpPr>
        <p:spPr/>
        <p:txBody>
          <a:bodyPr/>
          <a:lstStyle/>
          <a:p>
            <a:fld id="{66C9E71F-78A0-4868-970E-5692D76DECFE}" type="slidenum">
              <a:rPr/>
              <a:pPr/>
              <a:t>‹Nº›</a:t>
            </a:fld>
            <a:endParaRPr lang="es-E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n con título">
    <p:spTree>
      <p:nvGrpSpPr>
        <p:cNvPr id="1" name=""/>
        <p:cNvGrpSpPr/>
        <p:nvPr/>
      </p:nvGrpSpPr>
      <p:grpSpPr>
        <a:xfrm>
          <a:off x="0" y="0"/>
          <a:ext cx="0" cy="0"/>
          <a:chOff x="0" y="0"/>
          <a:chExt cx="0" cy="0"/>
        </a:xfrm>
      </p:grpSpPr>
      <p:sp>
        <p:nvSpPr>
          <p:cNvPr id="14" name="Rounded Rectangle 13"/>
          <p:cNvSpPr/>
          <p:nvPr/>
        </p:nvSpPr>
        <p:spPr>
          <a:xfrm>
            <a:off x="320045" y="6060478"/>
            <a:ext cx="8503920" cy="457200"/>
          </a:xfrm>
          <a:prstGeom prst="roundRect">
            <a:avLst>
              <a:gd name="adj" fmla="val 33334"/>
            </a:avLst>
          </a:prstGeom>
          <a:gradFill flip="none" rotWithShape="1">
            <a:gsLst>
              <a:gs pos="0">
                <a:srgbClr val="FFFFFF">
                  <a:shade val="100000"/>
                </a:srgbClr>
              </a:gs>
              <a:gs pos="98000">
                <a:srgbClr val="FFFFFF">
                  <a:shade val="100000"/>
                </a:srgbClr>
              </a:gs>
              <a:gs pos="99055">
                <a:srgbClr val="FFFFFF">
                  <a:shade val="93000"/>
                </a:srgbClr>
              </a:gs>
              <a:gs pos="100000">
                <a:srgbClr val="FFFFFF">
                  <a:shade val="70000"/>
                </a:srgbClr>
              </a:gs>
            </a:gsLst>
            <a:lin ang="5400000" scaled="1"/>
            <a:tileRect/>
          </a:gradFill>
          <a:ln w="8500" cap="rnd" cmpd="sng" algn="ctr">
            <a:solidFill>
              <a:srgbClr val="302F2C">
                <a:tint val="100000"/>
                <a:satMod val="120000"/>
                <a:alpha val="37000"/>
              </a:srgbClr>
            </a:solidFill>
            <a:prstDash val="solid"/>
          </a:ln>
          <a:effectLst>
            <a:outerShdw blurRad="76200" dist="50800" dir="5400000" algn="tl">
              <a:srgbClr val="000000">
                <a:alpha val="25000"/>
              </a:srgbClr>
            </a:outerShdw>
          </a:effectLst>
        </p:spPr>
        <p:style>
          <a:lnRef idx="3">
            <a:schemeClr val="lt1"/>
          </a:lnRef>
          <a:fillRef idx="1">
            <a:schemeClr val="accent1"/>
          </a:fillRef>
          <a:effectRef idx="1">
            <a:schemeClr val="accent1"/>
          </a:effectRef>
          <a:fontRef idx="minor">
            <a:schemeClr val="lt1"/>
          </a:fontRef>
        </p:style>
        <p:txBody>
          <a:bodyPr anchor="ctr"/>
          <a:lstStyle/>
          <a:p>
            <a:pPr algn="ctr"/>
            <a:endParaRPr lang="es-ES" dirty="0"/>
          </a:p>
        </p:txBody>
      </p:sp>
      <p:sp>
        <p:nvSpPr>
          <p:cNvPr id="15" name="Rounded Rectangle 14"/>
          <p:cNvSpPr/>
          <p:nvPr/>
        </p:nvSpPr>
        <p:spPr>
          <a:xfrm>
            <a:off x="304800" y="329184"/>
            <a:ext cx="8532055" cy="6196819"/>
          </a:xfrm>
          <a:prstGeom prst="roundRect">
            <a:avLst>
              <a:gd name="adj" fmla="val 2081"/>
            </a:avLst>
          </a:prstGeom>
          <a:gradFill flip="none" rotWithShape="1">
            <a:gsLst>
              <a:gs pos="0">
                <a:srgbClr val="FFFFFF">
                  <a:shade val="100000"/>
                </a:srgbClr>
              </a:gs>
              <a:gs pos="98000">
                <a:srgbClr val="FFFFFF">
                  <a:shade val="100000"/>
                </a:srgbClr>
              </a:gs>
              <a:gs pos="99055">
                <a:srgbClr val="FFFFFF">
                  <a:shade val="93000"/>
                </a:srgbClr>
              </a:gs>
              <a:gs pos="100000">
                <a:srgbClr val="FFFFFF">
                  <a:shade val="70000"/>
                </a:srgbClr>
              </a:gs>
            </a:gsLst>
            <a:lin ang="5400000" scaled="1"/>
            <a:tileRect/>
          </a:gradFill>
          <a:ln w="8500" cap="rnd" cmpd="sng" algn="ctr">
            <a:solidFill>
              <a:srgbClr val="302F2C">
                <a:tint val="100000"/>
                <a:satMod val="120000"/>
                <a:alpha val="37000"/>
              </a:srgb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s-ES" dirty="0"/>
          </a:p>
        </p:txBody>
      </p:sp>
      <p:sp>
        <p:nvSpPr>
          <p:cNvPr id="11" name="Rounded Rectangle 10"/>
          <p:cNvSpPr/>
          <p:nvPr/>
        </p:nvSpPr>
        <p:spPr>
          <a:xfrm>
            <a:off x="6400800" y="434162"/>
            <a:ext cx="2324605" cy="4341329"/>
          </a:xfrm>
          <a:prstGeom prst="roundRect">
            <a:avLst>
              <a:gd name="adj" fmla="val 2127"/>
            </a:avLst>
          </a:prstGeom>
          <a:solidFill>
            <a:srgbClr val="1C1C1C"/>
          </a:solidFill>
          <a:ln w="889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s-ES" dirty="0"/>
          </a:p>
        </p:txBody>
      </p:sp>
      <p:sp>
        <p:nvSpPr>
          <p:cNvPr id="2" name="Shape 1"/>
          <p:cNvSpPr>
            <a:spLocks noGrp="1"/>
          </p:cNvSpPr>
          <p:nvPr>
            <p:ph type="title"/>
          </p:nvPr>
        </p:nvSpPr>
        <p:spPr>
          <a:xfrm>
            <a:off x="457200" y="5012056"/>
            <a:ext cx="8229600" cy="1051560"/>
          </a:xfrm>
        </p:spPr>
        <p:txBody>
          <a:bodyPr anchor="t"/>
          <a:lstStyle>
            <a:lvl1pPr algn="l" latinLnBrk="0">
              <a:buNone/>
              <a:defRPr lang="es-ES" sz="3600" b="0">
                <a:solidFill>
                  <a:schemeClr val="bg2">
                    <a:shade val="25000"/>
                  </a:schemeClr>
                </a:solidFill>
                <a:effectLst/>
              </a:defRPr>
            </a:lvl1pPr>
          </a:lstStyle>
          <a:p>
            <a:r>
              <a:rPr lang="es-ES" smtClean="0"/>
              <a:t>Haga clic para modificar el estilo de título del patrón</a:t>
            </a:r>
            <a:endParaRPr lang="es-ES"/>
          </a:p>
        </p:txBody>
      </p:sp>
      <p:sp>
        <p:nvSpPr>
          <p:cNvPr id="4" name="Shape 3"/>
          <p:cNvSpPr>
            <a:spLocks noGrp="1"/>
          </p:cNvSpPr>
          <p:nvPr>
            <p:ph type="body" sz="half" idx="2"/>
          </p:nvPr>
        </p:nvSpPr>
        <p:spPr>
          <a:xfrm>
            <a:off x="6462712" y="533400"/>
            <a:ext cx="2240280" cy="4211480"/>
          </a:xfrm>
        </p:spPr>
        <p:txBody>
          <a:bodyPr lIns="91440"/>
          <a:lstStyle>
            <a:lvl1pPr marL="45720" indent="0" algn="l" latinLnBrk="0">
              <a:spcBef>
                <a:spcPts val="0"/>
              </a:spcBef>
              <a:buNone/>
              <a:defRPr lang="es-ES" sz="1400"/>
            </a:lvl1pPr>
            <a:lvl2pPr>
              <a:defRPr lang="es-ES" sz="1200"/>
            </a:lvl2pPr>
            <a:lvl3pPr>
              <a:defRPr lang="es-ES" sz="1000"/>
            </a:lvl3pPr>
            <a:lvl4pPr>
              <a:defRPr lang="es-ES" sz="900"/>
            </a:lvl4pPr>
            <a:lvl5pPr>
              <a:defRPr lang="es-ES" sz="900"/>
            </a:lvl5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5" name="Shape 4"/>
          <p:cNvSpPr>
            <a:spLocks noGrp="1"/>
          </p:cNvSpPr>
          <p:nvPr>
            <p:ph type="dt" sz="half" idx="10"/>
          </p:nvPr>
        </p:nvSpPr>
        <p:spPr/>
        <p:txBody>
          <a:bodyPr/>
          <a:lstStyle/>
          <a:p>
            <a:fld id="{25A654AA-2757-4A51-86CD-6D20456BDD0A}" type="datetime1">
              <a:rPr/>
              <a:pPr/>
              <a:t>6/9/2006</a:t>
            </a:fld>
            <a:endParaRPr lang="es-ES" dirty="0"/>
          </a:p>
        </p:txBody>
      </p:sp>
      <p:sp>
        <p:nvSpPr>
          <p:cNvPr id="6" name="Shape 5"/>
          <p:cNvSpPr>
            <a:spLocks noGrp="1"/>
          </p:cNvSpPr>
          <p:nvPr>
            <p:ph type="ftr" sz="quarter" idx="11"/>
          </p:nvPr>
        </p:nvSpPr>
        <p:spPr/>
        <p:txBody>
          <a:bodyPr/>
          <a:lstStyle/>
          <a:p>
            <a:endParaRPr lang="es-ES" dirty="0"/>
          </a:p>
        </p:txBody>
      </p:sp>
      <p:sp>
        <p:nvSpPr>
          <p:cNvPr id="7" name="Shape 6"/>
          <p:cNvSpPr>
            <a:spLocks noGrp="1"/>
          </p:cNvSpPr>
          <p:nvPr>
            <p:ph type="sldNum" sz="quarter" idx="12"/>
          </p:nvPr>
        </p:nvSpPr>
        <p:spPr/>
        <p:txBody>
          <a:bodyPr/>
          <a:lstStyle/>
          <a:p>
            <a:fld id="{66C9E71F-78A0-4868-970E-5692D76DECFE}" type="slidenum">
              <a:rPr/>
              <a:pPr/>
              <a:t>‹Nº›</a:t>
            </a:fld>
            <a:endParaRPr lang="es-ES" dirty="0"/>
          </a:p>
        </p:txBody>
      </p:sp>
      <p:sp>
        <p:nvSpPr>
          <p:cNvPr id="3" name="Rectangle 2"/>
          <p:cNvSpPr>
            <a:spLocks noGrp="1"/>
          </p:cNvSpPr>
          <p:nvPr>
            <p:ph type="pic" idx="1"/>
          </p:nvPr>
        </p:nvSpPr>
        <p:spPr>
          <a:xfrm>
            <a:off x="421480" y="435768"/>
            <a:ext cx="5989320" cy="4343400"/>
          </a:xfrm>
          <a:prstGeom prst="rect">
            <a:avLst/>
          </a:prstGeom>
          <a:solidFill>
            <a:schemeClr val="bg2">
              <a:shade val="10000"/>
            </a:schemeClr>
          </a:solidFill>
        </p:spPr>
        <p:txBody>
          <a:bodyPr/>
          <a:lstStyle>
            <a:lvl1pPr latinLnBrk="0">
              <a:buNone/>
              <a:defRPr lang="es-ES" sz="3200"/>
            </a:lvl1pPr>
          </a:lstStyle>
          <a:p>
            <a:r>
              <a:rPr lang="es-ES" dirty="0" smtClean="0"/>
              <a:t>Haga clic en el icono para agregar una imagen</a:t>
            </a:r>
            <a:endParaRPr lang="es-ES" dirty="0"/>
          </a:p>
        </p:txBody>
      </p:sp>
      <p:sp>
        <p:nvSpPr>
          <p:cNvPr id="9" name="Rectangle 8"/>
          <p:cNvSpPr/>
          <p:nvPr/>
        </p:nvSpPr>
        <p:spPr>
          <a:xfrm>
            <a:off x="6411357" y="386861"/>
            <a:ext cx="36576" cy="4443984"/>
          </a:xfrm>
          <a:prstGeom prst="rect">
            <a:avLst/>
          </a:prstGeom>
          <a:solidFill>
            <a:srgbClr val="FFFFFF"/>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27432" algn="l"/>
            <a:endParaRPr lang="es-E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10" name="Rounded Rectangle 9"/>
          <p:cNvSpPr/>
          <p:nvPr/>
        </p:nvSpPr>
        <p:spPr>
          <a:xfrm>
            <a:off x="320045" y="6060478"/>
            <a:ext cx="8503920" cy="457200"/>
          </a:xfrm>
          <a:prstGeom prst="roundRect">
            <a:avLst>
              <a:gd name="adj" fmla="val 33334"/>
            </a:avLst>
          </a:prstGeom>
          <a:gradFill flip="none" rotWithShape="1">
            <a:gsLst>
              <a:gs pos="0">
                <a:srgbClr val="FFFFFF">
                  <a:shade val="100000"/>
                </a:srgbClr>
              </a:gs>
              <a:gs pos="98000">
                <a:srgbClr val="FFFFFF">
                  <a:shade val="100000"/>
                </a:srgbClr>
              </a:gs>
              <a:gs pos="99055">
                <a:srgbClr val="FFFFFF">
                  <a:shade val="93000"/>
                </a:srgbClr>
              </a:gs>
              <a:gs pos="100000">
                <a:srgbClr val="FFFFFF">
                  <a:shade val="70000"/>
                </a:srgbClr>
              </a:gs>
            </a:gsLst>
            <a:lin ang="5400000" scaled="1"/>
            <a:tileRect/>
          </a:gradFill>
          <a:ln w="8500" cap="rnd" cmpd="sng" algn="ctr">
            <a:solidFill>
              <a:srgbClr val="302F2C">
                <a:tint val="100000"/>
                <a:satMod val="120000"/>
                <a:alpha val="37000"/>
              </a:srgbClr>
            </a:solidFill>
            <a:prstDash val="solid"/>
          </a:ln>
          <a:effectLst>
            <a:outerShdw blurRad="76200" dist="50800" dir="5400000" algn="tl">
              <a:srgbClr val="000000">
                <a:alpha val="25000"/>
              </a:srgbClr>
            </a:outerShdw>
          </a:effectLst>
        </p:spPr>
        <p:style>
          <a:lnRef idx="3">
            <a:schemeClr val="lt1"/>
          </a:lnRef>
          <a:fillRef idx="1">
            <a:schemeClr val="accent1"/>
          </a:fillRef>
          <a:effectRef idx="1">
            <a:schemeClr val="accent1"/>
          </a:effectRef>
          <a:fontRef idx="minor">
            <a:schemeClr val="lt1"/>
          </a:fontRef>
        </p:style>
        <p:txBody>
          <a:bodyPr anchor="ctr"/>
          <a:lstStyle/>
          <a:p>
            <a:pPr algn="ctr"/>
            <a:endParaRPr lang="es-ES" dirty="0"/>
          </a:p>
        </p:txBody>
      </p:sp>
      <p:sp>
        <p:nvSpPr>
          <p:cNvPr id="7" name="Rounded Rectangle 6"/>
          <p:cNvSpPr/>
          <p:nvPr/>
        </p:nvSpPr>
        <p:spPr>
          <a:xfrm>
            <a:off x="304800" y="329184"/>
            <a:ext cx="8532055" cy="6196819"/>
          </a:xfrm>
          <a:prstGeom prst="roundRect">
            <a:avLst>
              <a:gd name="adj" fmla="val 2081"/>
            </a:avLst>
          </a:prstGeom>
          <a:gradFill flip="none" rotWithShape="1">
            <a:gsLst>
              <a:gs pos="0">
                <a:srgbClr val="FFFFFF">
                  <a:shade val="100000"/>
                </a:srgbClr>
              </a:gs>
              <a:gs pos="98000">
                <a:srgbClr val="FFFFFF">
                  <a:shade val="100000"/>
                </a:srgbClr>
              </a:gs>
              <a:gs pos="99055">
                <a:srgbClr val="FFFFFF">
                  <a:shade val="93000"/>
                </a:srgbClr>
              </a:gs>
              <a:gs pos="100000">
                <a:srgbClr val="FFFFFF">
                  <a:shade val="70000"/>
                </a:srgbClr>
              </a:gs>
            </a:gsLst>
            <a:lin ang="5400000" scaled="1"/>
            <a:tileRect/>
          </a:gradFill>
          <a:ln w="8500" cap="rnd" cmpd="sng" algn="ctr">
            <a:solidFill>
              <a:srgbClr val="302F2C">
                <a:tint val="100000"/>
                <a:satMod val="120000"/>
                <a:alpha val="37000"/>
              </a:srgb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s-ES" dirty="0"/>
          </a:p>
        </p:txBody>
      </p:sp>
      <p:sp>
        <p:nvSpPr>
          <p:cNvPr id="9" name="Rounded Rectangle 8"/>
          <p:cNvSpPr/>
          <p:nvPr/>
        </p:nvSpPr>
        <p:spPr>
          <a:xfrm>
            <a:off x="418596" y="434162"/>
            <a:ext cx="8306809" cy="5486400"/>
          </a:xfrm>
          <a:prstGeom prst="roundRect">
            <a:avLst>
              <a:gd name="adj" fmla="val 2127"/>
            </a:avLst>
          </a:prstGeom>
          <a:gradFill rotWithShape="1">
            <a:gsLst>
              <a:gs pos="0">
                <a:schemeClr val="bg2">
                  <a:shade val="48000"/>
                  <a:satMod val="150000"/>
                </a:schemeClr>
              </a:gs>
              <a:gs pos="55000">
                <a:schemeClr val="bg2">
                  <a:shade val="20000"/>
                  <a:satMod val="100000"/>
                </a:schemeClr>
              </a:gs>
              <a:gs pos="100000">
                <a:schemeClr val="bg2">
                  <a:shade val="5000"/>
                  <a:satMod val="100000"/>
                </a:schemeClr>
              </a:gs>
            </a:gsLst>
            <a:path path="circle">
              <a:fillToRect l="100000" t="350000" r="100000" b="100000"/>
            </a:path>
          </a:gradFill>
          <a:ln w="889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s-ES" dirty="0"/>
          </a:p>
        </p:txBody>
      </p:sp>
      <p:sp>
        <p:nvSpPr>
          <p:cNvPr id="13" name="Rectangle 12"/>
          <p:cNvSpPr>
            <a:spLocks noGrp="1"/>
          </p:cNvSpPr>
          <p:nvPr>
            <p:ph type="title"/>
          </p:nvPr>
        </p:nvSpPr>
        <p:spPr>
          <a:xfrm>
            <a:off x="502920" y="4992624"/>
            <a:ext cx="8183880" cy="1051560"/>
          </a:xfrm>
          <a:prstGeom prst="rect">
            <a:avLst/>
          </a:prstGeom>
        </p:spPr>
        <p:txBody>
          <a:bodyPr vert="horz" anchor="b">
            <a:normAutofit/>
          </a:bodyPr>
          <a:lstStyle/>
          <a:p>
            <a:r>
              <a:rPr lang="es-ES"/>
              <a:t>Haga clic para modificar el estilo de título del patrón</a:t>
            </a:r>
          </a:p>
        </p:txBody>
      </p:sp>
      <p:sp>
        <p:nvSpPr>
          <p:cNvPr id="4" name="Rectangle 3"/>
          <p:cNvSpPr>
            <a:spLocks noGrp="1"/>
          </p:cNvSpPr>
          <p:nvPr>
            <p:ph type="body" idx="1"/>
          </p:nvPr>
        </p:nvSpPr>
        <p:spPr>
          <a:xfrm>
            <a:off x="502920" y="530352"/>
            <a:ext cx="8183880" cy="4187952"/>
          </a:xfrm>
          <a:prstGeom prst="rect">
            <a:avLst/>
          </a:prstGeom>
        </p:spPr>
        <p:txBody>
          <a:bodyPr vert="horz" lIns="182880" tIns="91440">
            <a:normAutofit/>
          </a:bodyPr>
          <a:lstStyle/>
          <a:p>
            <a:pPr lvl="0"/>
            <a:r>
              <a:rPr lang="es-ES"/>
              <a:t>Haga clic para modificar los estilos de título del patrón</a:t>
            </a:r>
          </a:p>
          <a:p>
            <a:pPr lvl="1"/>
            <a:r>
              <a:rPr lang="es-ES"/>
              <a:t>Segundo nivel</a:t>
            </a:r>
          </a:p>
          <a:p>
            <a:pPr lvl="2"/>
            <a:r>
              <a:rPr lang="es-ES"/>
              <a:t>Tercer nivel</a:t>
            </a:r>
          </a:p>
          <a:p>
            <a:pPr lvl="3"/>
            <a:r>
              <a:rPr lang="es-ES"/>
              <a:t>Cuarto nivel</a:t>
            </a:r>
          </a:p>
          <a:p>
            <a:pPr lvl="4"/>
            <a:r>
              <a:rPr lang="es-ES"/>
              <a:t>Quinto nivel</a:t>
            </a:r>
          </a:p>
          <a:p>
            <a:pPr lvl="5"/>
            <a:r>
              <a:rPr lang="es-ES"/>
              <a:t>Sexto nivel</a:t>
            </a:r>
          </a:p>
          <a:p>
            <a:pPr lvl="6"/>
            <a:r>
              <a:rPr lang="es-ES"/>
              <a:t>Séptimo nivel</a:t>
            </a:r>
          </a:p>
          <a:p>
            <a:pPr lvl="7"/>
            <a:r>
              <a:rPr lang="es-ES"/>
              <a:t>Octavo nivel</a:t>
            </a:r>
          </a:p>
          <a:p>
            <a:pPr lvl="8"/>
            <a:r>
              <a:rPr lang="es-ES"/>
              <a:t>Noveno nivel</a:t>
            </a:r>
          </a:p>
        </p:txBody>
      </p:sp>
      <p:sp>
        <p:nvSpPr>
          <p:cNvPr id="25" name="Rectangle 24"/>
          <p:cNvSpPr>
            <a:spLocks noGrp="1"/>
          </p:cNvSpPr>
          <p:nvPr>
            <p:ph type="dt" sz="half" idx="2"/>
          </p:nvPr>
        </p:nvSpPr>
        <p:spPr>
          <a:xfrm>
            <a:off x="3776328" y="6111875"/>
            <a:ext cx="2286000" cy="365125"/>
          </a:xfrm>
          <a:prstGeom prst="rect">
            <a:avLst/>
          </a:prstGeom>
        </p:spPr>
        <p:txBody>
          <a:bodyPr vert="horz" anchor="b"/>
          <a:lstStyle>
            <a:lvl1pPr algn="r" latinLnBrk="0">
              <a:defRPr lang="es-ES" sz="1000">
                <a:solidFill>
                  <a:schemeClr val="bg2">
                    <a:shade val="50000"/>
                  </a:schemeClr>
                </a:solidFill>
              </a:defRPr>
            </a:lvl1pPr>
          </a:lstStyle>
          <a:p>
            <a:pPr algn="r"/>
            <a:fld id="{1BC102A9-C1B1-4354-89E4-F43472216A4F}" type="datetime1">
              <a:rPr/>
              <a:pPr algn="r"/>
              <a:t>6/9/2006</a:t>
            </a:fld>
            <a:endParaRPr lang="es-ES" sz="1000" dirty="0">
              <a:solidFill>
                <a:schemeClr val="bg2">
                  <a:shade val="50000"/>
                </a:schemeClr>
              </a:solidFill>
            </a:endParaRPr>
          </a:p>
        </p:txBody>
      </p:sp>
      <p:sp>
        <p:nvSpPr>
          <p:cNvPr id="18" name="Rectangle 17"/>
          <p:cNvSpPr>
            <a:spLocks noGrp="1"/>
          </p:cNvSpPr>
          <p:nvPr>
            <p:ph type="ftr" sz="quarter" idx="3"/>
          </p:nvPr>
        </p:nvSpPr>
        <p:spPr>
          <a:xfrm>
            <a:off x="6062328" y="6111875"/>
            <a:ext cx="2286000" cy="365125"/>
          </a:xfrm>
          <a:prstGeom prst="rect">
            <a:avLst/>
          </a:prstGeom>
        </p:spPr>
        <p:txBody>
          <a:bodyPr vert="horz" anchor="b"/>
          <a:lstStyle>
            <a:lvl1pPr algn="l" latinLnBrk="0">
              <a:defRPr lang="es-ES" sz="1000">
                <a:solidFill>
                  <a:schemeClr val="bg2">
                    <a:shade val="50000"/>
                  </a:schemeClr>
                </a:solidFill>
              </a:defRPr>
            </a:lvl1pPr>
          </a:lstStyle>
          <a:p>
            <a:pPr algn="l"/>
            <a:endParaRPr lang="es-ES" sz="1000" dirty="0">
              <a:solidFill>
                <a:schemeClr val="bg2">
                  <a:shade val="50000"/>
                </a:schemeClr>
              </a:solidFill>
            </a:endParaRPr>
          </a:p>
        </p:txBody>
      </p:sp>
      <p:sp>
        <p:nvSpPr>
          <p:cNvPr id="5" name="Rectangle 4"/>
          <p:cNvSpPr>
            <a:spLocks noGrp="1"/>
          </p:cNvSpPr>
          <p:nvPr>
            <p:ph type="sldNum" sz="quarter" idx="4"/>
          </p:nvPr>
        </p:nvSpPr>
        <p:spPr>
          <a:xfrm>
            <a:off x="8348328" y="6111875"/>
            <a:ext cx="457200" cy="365125"/>
          </a:xfrm>
          <a:prstGeom prst="rect">
            <a:avLst/>
          </a:prstGeom>
        </p:spPr>
        <p:txBody>
          <a:bodyPr vert="horz" anchor="b"/>
          <a:lstStyle>
            <a:lvl1pPr algn="r" latinLnBrk="0">
              <a:defRPr lang="es-ES" sz="1000">
                <a:solidFill>
                  <a:schemeClr val="bg2">
                    <a:shade val="50000"/>
                  </a:schemeClr>
                </a:solidFill>
              </a:defRPr>
            </a:lvl1pPr>
          </a:lstStyle>
          <a:p>
            <a:fld id="{E7F13AF2-DCC4-4842-96BC-1B9869901C37}" type="slidenum">
              <a:rPr lang="es-ES" sz="1000">
                <a:solidFill>
                  <a:schemeClr val="bg2">
                    <a:shade val="50000"/>
                  </a:schemeClr>
                </a:solidFill>
              </a:rPr>
              <a:pPr/>
              <a:t>‹Nº›</a:t>
            </a:fld>
            <a:endParaRPr lang="es-ES" sz="1000" dirty="0">
              <a:solidFill>
                <a:schemeClr val="bg2">
                  <a:shade val="50000"/>
                </a:schemeClr>
              </a:solidFill>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txStyles>
    <p:titleStyle>
      <a:lvl1pPr algn="l" rtl="0" eaLnBrk="1" latinLnBrk="0" hangingPunct="1">
        <a:spcBef>
          <a:spcPct val="0"/>
        </a:spcBef>
        <a:buNone/>
        <a:defRPr lang="es-ES" sz="3600" b="1" kern="1200">
          <a:solidFill>
            <a:schemeClr val="accent1">
              <a:tint val="88000"/>
              <a:satMod val="150000"/>
            </a:schemeClr>
          </a:solidFill>
          <a:effectLst>
            <a:outerShdw blurRad="12700" dist="12700" dir="5400000" algn="tl" rotWithShape="0">
              <a:srgbClr val="000000">
                <a:alpha val="40000"/>
              </a:srgbClr>
            </a:outerShdw>
          </a:effectLst>
          <a:latin typeface="+mj-lt"/>
          <a:ea typeface="+mj-ea"/>
          <a:cs typeface="+mj-cs"/>
        </a:defRPr>
      </a:lvl1pPr>
    </p:titleStyle>
    <p:bodyStyle>
      <a:lvl1pPr marL="265176" indent="-265176" algn="l" rtl="0" eaLnBrk="1" latinLnBrk="0" hangingPunct="1">
        <a:spcBef>
          <a:spcPts val="250"/>
        </a:spcBef>
        <a:buClr>
          <a:schemeClr val="accent1"/>
        </a:buClr>
        <a:buSzPct val="80000"/>
        <a:buFont typeface="Wingdings 2"/>
        <a:buChar char=""/>
        <a:defRPr lang="es-ES" sz="2800" kern="1200">
          <a:solidFill>
            <a:srgbClr val="FFFFFF"/>
          </a:solidFill>
          <a:effectLst/>
          <a:latin typeface="+mn-lt"/>
          <a:ea typeface="+mn-ea"/>
          <a:cs typeface="+mn-cs"/>
        </a:defRPr>
      </a:lvl1pPr>
      <a:lvl2pPr marL="548640" indent="-201168" algn="l" rtl="0" eaLnBrk="1" latinLnBrk="0" hangingPunct="1">
        <a:spcBef>
          <a:spcPts val="250"/>
        </a:spcBef>
        <a:buClr>
          <a:schemeClr val="accent1"/>
        </a:buClr>
        <a:buSzPct val="100000"/>
        <a:buFont typeface="Verdana"/>
        <a:buChar char="◦"/>
        <a:defRPr lang="es-ES" sz="2400" kern="1200">
          <a:solidFill>
            <a:srgbClr val="FFFFFF"/>
          </a:solidFill>
          <a:latin typeface="+mn-lt"/>
          <a:ea typeface="+mn-ea"/>
          <a:cs typeface="+mn-cs"/>
        </a:defRPr>
      </a:lvl2pPr>
      <a:lvl3pPr marL="786384" indent="-182880" algn="l" rtl="0" eaLnBrk="1" latinLnBrk="0" hangingPunct="1">
        <a:spcBef>
          <a:spcPts val="250"/>
        </a:spcBef>
        <a:buClr>
          <a:schemeClr val="accent2">
            <a:tint val="85000"/>
            <a:satMod val="285000"/>
          </a:schemeClr>
        </a:buClr>
        <a:buSzPct val="100000"/>
        <a:buFont typeface="Wingdings 2"/>
        <a:buChar char=""/>
        <a:defRPr lang="es-ES" sz="2200" kern="1200">
          <a:solidFill>
            <a:srgbClr val="FFFFFF"/>
          </a:solidFill>
          <a:latin typeface="+mn-lt"/>
          <a:ea typeface="+mn-ea"/>
          <a:cs typeface="+mn-cs"/>
        </a:defRPr>
      </a:lvl3pPr>
      <a:lvl4pPr marL="1024128" indent="-182880" algn="l" rtl="0" eaLnBrk="1" latinLnBrk="0" hangingPunct="1">
        <a:spcBef>
          <a:spcPts val="230"/>
        </a:spcBef>
        <a:buClr>
          <a:schemeClr val="accent2">
            <a:tint val="85000"/>
            <a:satMod val="285000"/>
          </a:schemeClr>
        </a:buClr>
        <a:buSzPct val="112000"/>
        <a:buFont typeface="Verdana"/>
        <a:buChar char="◦"/>
        <a:defRPr lang="es-ES" sz="1900" kern="1200">
          <a:solidFill>
            <a:srgbClr val="FFFFFF"/>
          </a:solidFill>
          <a:latin typeface="+mn-lt"/>
          <a:ea typeface="+mn-ea"/>
          <a:cs typeface="+mn-cs"/>
        </a:defRPr>
      </a:lvl4pPr>
      <a:lvl5pPr marL="1280160" indent="-182880" algn="l" rtl="0" eaLnBrk="1" latinLnBrk="0" hangingPunct="1">
        <a:spcBef>
          <a:spcPts val="250"/>
        </a:spcBef>
        <a:buClr>
          <a:schemeClr val="accent3">
            <a:tint val="85000"/>
            <a:satMod val="275000"/>
          </a:schemeClr>
        </a:buClr>
        <a:buSzPct val="100000"/>
        <a:buFont typeface="Wingdings 2"/>
        <a:buChar char=""/>
        <a:defRPr lang="es-ES" sz="1800" kern="1200">
          <a:solidFill>
            <a:srgbClr val="FFFFFF"/>
          </a:solidFill>
          <a:latin typeface="+mn-lt"/>
          <a:ea typeface="+mn-ea"/>
          <a:cs typeface="+mn-cs"/>
        </a:defRPr>
      </a:lvl5pPr>
      <a:lvl6pPr marL="1490472" indent="-182880" algn="l" rtl="0" eaLnBrk="1" latinLnBrk="0" hangingPunct="1">
        <a:spcBef>
          <a:spcPts val="250"/>
        </a:spcBef>
        <a:buClr>
          <a:schemeClr val="accent3">
            <a:tint val="85000"/>
            <a:satMod val="275000"/>
          </a:schemeClr>
        </a:buClr>
        <a:buSzPct val="100000"/>
        <a:buFont typeface="Verdana"/>
        <a:buChar char="◦"/>
        <a:defRPr lang="es-ES" sz="1700" kern="1200" baseline="0">
          <a:solidFill>
            <a:srgbClr val="FFFFFF"/>
          </a:solidFill>
          <a:latin typeface="+mn-lt"/>
          <a:ea typeface="+mn-ea"/>
          <a:cs typeface="+mn-cs"/>
        </a:defRPr>
      </a:lvl6pPr>
      <a:lvl7pPr marL="1700784" indent="-182880" algn="l" rtl="0" eaLnBrk="1" latinLnBrk="0" hangingPunct="1">
        <a:spcBef>
          <a:spcPts val="255"/>
        </a:spcBef>
        <a:buClr>
          <a:schemeClr val="accent3">
            <a:tint val="85000"/>
            <a:satMod val="275000"/>
          </a:schemeClr>
        </a:buClr>
        <a:buSzPct val="100000"/>
        <a:buFont typeface="Wingdings 2"/>
        <a:buChar char=""/>
        <a:defRPr lang="es-ES" sz="1500" kern="1200">
          <a:solidFill>
            <a:srgbClr val="FFFFFF"/>
          </a:solidFill>
          <a:latin typeface="+mn-lt"/>
          <a:ea typeface="+mn-ea"/>
          <a:cs typeface="+mn-cs"/>
        </a:defRPr>
      </a:lvl7pPr>
      <a:lvl8pPr marL="1920240" indent="-182880" algn="l" rtl="0" eaLnBrk="1" latinLnBrk="0" hangingPunct="1">
        <a:spcBef>
          <a:spcPts val="257"/>
        </a:spcBef>
        <a:buClr>
          <a:schemeClr val="accent3">
            <a:tint val="85000"/>
            <a:satMod val="275000"/>
          </a:schemeClr>
        </a:buClr>
        <a:buSzPct val="100000"/>
        <a:buFont typeface="Verdana"/>
        <a:buChar char="◦"/>
        <a:defRPr lang="es-ES" sz="1500" kern="1200" baseline="0">
          <a:solidFill>
            <a:srgbClr val="FFFFFF"/>
          </a:solidFill>
          <a:latin typeface="+mn-lt"/>
          <a:ea typeface="+mn-ea"/>
          <a:cs typeface="+mn-cs"/>
        </a:defRPr>
      </a:lvl8pPr>
      <a:lvl9pPr marL="2148840" indent="-182880" algn="l" rtl="0" eaLnBrk="1" latinLnBrk="0" hangingPunct="1">
        <a:spcBef>
          <a:spcPts val="255"/>
        </a:spcBef>
        <a:buClr>
          <a:schemeClr val="accent3">
            <a:tint val="85000"/>
            <a:satMod val="275000"/>
          </a:schemeClr>
        </a:buClr>
        <a:buSzPct val="100000"/>
        <a:buFont typeface="Wingdings 2"/>
        <a:buChar char=""/>
        <a:defRPr lang="es-ES" sz="1500" kern="1200">
          <a:solidFill>
            <a:srgbClr val="FFFFFF"/>
          </a:solidFill>
          <a:latin typeface="+mn-lt"/>
          <a:ea typeface="+mn-ea"/>
          <a:cs typeface="+mn-cs"/>
        </a:defRPr>
      </a:lvl9pPr>
    </p:bodyStyle>
    <p:otherStyle>
      <a:lvl1pPr marL="0" algn="l" rtl="0" eaLnBrk="1" latinLnBrk="0" hangingPunct="1">
        <a:defRPr lang="es-ES" kern="1200">
          <a:solidFill>
            <a:schemeClr val="tx1"/>
          </a:solidFill>
          <a:latin typeface="+mn-lt"/>
          <a:ea typeface="+mn-ea"/>
          <a:cs typeface="+mn-cs"/>
        </a:defRPr>
      </a:lvl1pPr>
      <a:lvl2pPr marL="457200" algn="l" rtl="0" eaLnBrk="1" hangingPunct="1">
        <a:defRPr lang="es-ES" kern="1200">
          <a:solidFill>
            <a:schemeClr val="tx1"/>
          </a:solidFill>
          <a:latin typeface="+mn-lt"/>
          <a:ea typeface="+mn-ea"/>
          <a:cs typeface="+mn-cs"/>
        </a:defRPr>
      </a:lvl2pPr>
      <a:lvl3pPr marL="914400" algn="l" rtl="0" eaLnBrk="1" hangingPunct="1">
        <a:defRPr lang="es-ES" kern="1200">
          <a:solidFill>
            <a:schemeClr val="tx1"/>
          </a:solidFill>
          <a:latin typeface="+mn-lt"/>
          <a:ea typeface="+mn-ea"/>
          <a:cs typeface="+mn-cs"/>
        </a:defRPr>
      </a:lvl3pPr>
      <a:lvl4pPr marL="1371600" algn="l" rtl="0" eaLnBrk="1" hangingPunct="1">
        <a:defRPr lang="es-ES" kern="1200">
          <a:solidFill>
            <a:schemeClr val="tx1"/>
          </a:solidFill>
          <a:latin typeface="+mn-lt"/>
          <a:ea typeface="+mn-ea"/>
          <a:cs typeface="+mn-cs"/>
        </a:defRPr>
      </a:lvl4pPr>
      <a:lvl5pPr marL="1828800" algn="l" rtl="0" eaLnBrk="1" hangingPunct="1">
        <a:defRPr lang="es-ES" kern="1200">
          <a:solidFill>
            <a:schemeClr val="tx1"/>
          </a:solidFill>
          <a:latin typeface="+mn-lt"/>
          <a:ea typeface="+mn-ea"/>
          <a:cs typeface="+mn-cs"/>
        </a:defRPr>
      </a:lvl5pPr>
      <a:lvl6pPr marL="2286000" algn="l" rtl="0" eaLnBrk="1" hangingPunct="1">
        <a:defRPr lang="es-ES" kern="1200">
          <a:solidFill>
            <a:schemeClr val="tx1"/>
          </a:solidFill>
          <a:latin typeface="+mn-lt"/>
          <a:ea typeface="+mn-ea"/>
          <a:cs typeface="+mn-cs"/>
        </a:defRPr>
      </a:lvl6pPr>
      <a:lvl7pPr marL="2743200" algn="l" rtl="0" eaLnBrk="1" hangingPunct="1">
        <a:defRPr lang="es-ES" kern="1200">
          <a:solidFill>
            <a:schemeClr val="tx1"/>
          </a:solidFill>
          <a:latin typeface="+mn-lt"/>
          <a:ea typeface="+mn-ea"/>
          <a:cs typeface="+mn-cs"/>
        </a:defRPr>
      </a:lvl7pPr>
      <a:lvl8pPr marL="3200400" algn="l" rtl="0" eaLnBrk="1" hangingPunct="1">
        <a:defRPr lang="es-ES" kern="1200">
          <a:solidFill>
            <a:schemeClr val="tx1"/>
          </a:solidFill>
          <a:latin typeface="+mn-lt"/>
          <a:ea typeface="+mn-ea"/>
          <a:cs typeface="+mn-cs"/>
        </a:defRPr>
      </a:lvl8pPr>
      <a:lvl9pPr marL="3657600" algn="l" rtl="0" eaLnBrk="1" hangingPunct="1">
        <a:defRPr lang="es-ES"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9.xml"/><Relationship Id="rId1" Type="http://schemas.openxmlformats.org/officeDocument/2006/relationships/vmlDrawing" Target="../drawings/vmlDrawing1.vml"/><Relationship Id="rId4" Type="http://schemas.openxmlformats.org/officeDocument/2006/relationships/oleObject" Target="../embeddings/oleObject1.bin"/></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9.xml"/><Relationship Id="rId1" Type="http://schemas.openxmlformats.org/officeDocument/2006/relationships/vmlDrawing" Target="../drawings/vmlDrawing2.vml"/><Relationship Id="rId4" Type="http://schemas.openxmlformats.org/officeDocument/2006/relationships/oleObject" Target="../embeddings/oleObject2.bin"/></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9.xml"/><Relationship Id="rId1" Type="http://schemas.openxmlformats.org/officeDocument/2006/relationships/vmlDrawing" Target="../drawings/vmlDrawing3.vml"/><Relationship Id="rId4" Type="http://schemas.openxmlformats.org/officeDocument/2006/relationships/oleObject" Target="../embeddings/oleObject3.bin"/></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9.xml"/><Relationship Id="rId1" Type="http://schemas.openxmlformats.org/officeDocument/2006/relationships/vmlDrawing" Target="../drawings/vmlDrawing4.vml"/><Relationship Id="rId5" Type="http://schemas.openxmlformats.org/officeDocument/2006/relationships/oleObject" Target="../embeddings/oleObject5.bin"/><Relationship Id="rId4" Type="http://schemas.openxmlformats.org/officeDocument/2006/relationships/oleObject" Target="../embeddings/oleObject4.bin"/></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17.gif"/><Relationship Id="rId3" Type="http://schemas.openxmlformats.org/officeDocument/2006/relationships/image" Target="../media/image12.jpeg"/><Relationship Id="rId7" Type="http://schemas.openxmlformats.org/officeDocument/2006/relationships/image" Target="../media/image16.jpe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jpeg"/><Relationship Id="rId4" Type="http://schemas.openxmlformats.org/officeDocument/2006/relationships/image" Target="../media/image13.jpeg"/><Relationship Id="rId9" Type="http://schemas.openxmlformats.org/officeDocument/2006/relationships/image" Target="../media/image18.png"/></Relationships>
</file>

<file path=ppt/slides/_rels/slide1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ctrTitle"/>
          </p:nvPr>
        </p:nvSpPr>
        <p:spPr>
          <a:xfrm>
            <a:off x="722376" y="214290"/>
            <a:ext cx="7772400" cy="3469886"/>
          </a:xfrm>
        </p:spPr>
        <p:txBody>
          <a:bodyPr>
            <a:normAutofit/>
          </a:bodyPr>
          <a:lstStyle/>
          <a:p>
            <a:r>
              <a:rPr lang="es-ES" dirty="0" smtClean="0"/>
              <a:t>Un Medidor de Rendimiento de Servidores de Bases de Datos Relacionales</a:t>
            </a:r>
            <a:endParaRPr lang="es-ES" dirty="0"/>
          </a:p>
        </p:txBody>
      </p:sp>
      <p:sp>
        <p:nvSpPr>
          <p:cNvPr id="3" name="Rectangle 2"/>
          <p:cNvSpPr>
            <a:spLocks noGrp="1"/>
          </p:cNvSpPr>
          <p:nvPr>
            <p:ph type="subTitle" idx="1"/>
          </p:nvPr>
        </p:nvSpPr>
        <p:spPr>
          <a:xfrm>
            <a:off x="722376" y="3685032"/>
            <a:ext cx="7772400" cy="672662"/>
          </a:xfrm>
        </p:spPr>
        <p:txBody>
          <a:bodyPr/>
          <a:lstStyle/>
          <a:p>
            <a:r>
              <a:rPr lang="es-ES" dirty="0" smtClean="0"/>
              <a:t>Director: Antonio César Gómez Lora</a:t>
            </a:r>
            <a:br>
              <a:rPr lang="es-ES" dirty="0" smtClean="0"/>
            </a:br>
            <a:r>
              <a:rPr lang="es-ES" dirty="0" smtClean="0"/>
              <a:t>Alumno: Jose Antonio Jamilena Daza</a:t>
            </a:r>
            <a:endParaRPr lang="es-ES" dirty="0"/>
          </a:p>
        </p:txBody>
      </p:sp>
      <p:pic>
        <p:nvPicPr>
          <p:cNvPr id="1026" name="Picture 2" descr="C:\Users\Jose\Documents\ITIS\pfc\1 - analisis de requisitos\maqueta analizador\maqueta-analizador\dist\maqueta-analizador\josejamilena\pfc\analizador\resources\splash.png"/>
          <p:cNvPicPr>
            <a:picLocks noChangeAspect="1" noChangeArrowheads="1"/>
          </p:cNvPicPr>
          <p:nvPr/>
        </p:nvPicPr>
        <p:blipFill>
          <a:blip r:embed="rId3" cstate="print"/>
          <a:srcRect/>
          <a:stretch>
            <a:fillRect/>
          </a:stretch>
        </p:blipFill>
        <p:spPr bwMode="auto">
          <a:xfrm>
            <a:off x="285720" y="3571876"/>
            <a:ext cx="2925714" cy="2925714"/>
          </a:xfrm>
          <a:prstGeom prst="rect">
            <a:avLst/>
          </a:prstGeom>
          <a:noFill/>
        </p:spPr>
      </p:pic>
      <p:sp>
        <p:nvSpPr>
          <p:cNvPr id="5" name="4 CuadroTexto"/>
          <p:cNvSpPr txBox="1"/>
          <p:nvPr/>
        </p:nvSpPr>
        <p:spPr>
          <a:xfrm>
            <a:off x="4071934" y="4857760"/>
            <a:ext cx="4429156" cy="400110"/>
          </a:xfrm>
          <a:prstGeom prst="rect">
            <a:avLst/>
          </a:prstGeom>
          <a:noFill/>
        </p:spPr>
        <p:txBody>
          <a:bodyPr wrap="square" rtlCol="0">
            <a:spAutoFit/>
          </a:bodyPr>
          <a:lstStyle/>
          <a:p>
            <a:pPr algn="r"/>
            <a:r>
              <a:rPr lang="es-ES" sz="2000" b="1" dirty="0" smtClean="0">
                <a:solidFill>
                  <a:schemeClr val="accent1"/>
                </a:solidFill>
              </a:rPr>
              <a:t>I. T. Informática de Sistemas</a:t>
            </a:r>
            <a:endParaRPr lang="es-ES" sz="2000" b="1" dirty="0">
              <a:solidFill>
                <a:schemeClr val="accent1"/>
              </a:solidFill>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smtClean="0"/>
              <a:t>Prospección en el mercado</a:t>
            </a:r>
            <a:endParaRPr lang="es-ES" dirty="0"/>
          </a:p>
        </p:txBody>
      </p:sp>
      <p:sp>
        <p:nvSpPr>
          <p:cNvPr id="3" name="2 Marcador de texto"/>
          <p:cNvSpPr>
            <a:spLocks noGrp="1"/>
          </p:cNvSpPr>
          <p:nvPr>
            <p:ph type="body" sz="half" idx="2"/>
          </p:nvPr>
        </p:nvSpPr>
        <p:spPr/>
        <p:txBody>
          <a:bodyPr>
            <a:normAutofit/>
          </a:bodyPr>
          <a:lstStyle/>
          <a:p>
            <a:r>
              <a:rPr lang="es-ES_tradnl" sz="2000" b="1" cap="small" dirty="0" smtClean="0"/>
              <a:t>Comparativa</a:t>
            </a:r>
            <a:endParaRPr lang="es-ES" sz="2000" b="1" cap="small" dirty="0"/>
          </a:p>
        </p:txBody>
      </p:sp>
      <p:graphicFrame>
        <p:nvGraphicFramePr>
          <p:cNvPr id="8" name="7 Tabla"/>
          <p:cNvGraphicFramePr>
            <a:graphicFrameLocks noGrp="1"/>
          </p:cNvGraphicFramePr>
          <p:nvPr/>
        </p:nvGraphicFramePr>
        <p:xfrm>
          <a:off x="1357290" y="428604"/>
          <a:ext cx="4214842" cy="4429156"/>
        </p:xfrm>
        <a:graphic>
          <a:graphicData uri="http://schemas.openxmlformats.org/drawingml/2006/table">
            <a:tbl>
              <a:tblPr/>
              <a:tblGrid>
                <a:gridCol w="842578"/>
                <a:gridCol w="843066"/>
                <a:gridCol w="843066"/>
                <a:gridCol w="843066"/>
                <a:gridCol w="843066"/>
              </a:tblGrid>
              <a:tr h="770288">
                <a:tc>
                  <a:txBody>
                    <a:bodyPr/>
                    <a:lstStyle/>
                    <a:p>
                      <a:pPr algn="ctr">
                        <a:lnSpc>
                          <a:spcPct val="150000"/>
                        </a:lnSpc>
                        <a:spcBef>
                          <a:spcPts val="600"/>
                        </a:spcBef>
                        <a:spcAft>
                          <a:spcPts val="1600"/>
                        </a:spcAft>
                      </a:pPr>
                      <a:endParaRPr lang="es-ES" sz="900" dirty="0">
                        <a:solidFill>
                          <a:srgbClr val="000000"/>
                        </a:solidFill>
                        <a:latin typeface="Times New Roman"/>
                        <a:ea typeface="Times New Roman"/>
                        <a:cs typeface="Times New Roman"/>
                      </a:endParaRPr>
                    </a:p>
                  </a:txBody>
                  <a:tcPr marL="53009" marR="53009" marT="0" marB="0" anchor="ctr">
                    <a:lnL>
                      <a:noFill/>
                    </a:lnL>
                    <a:lnR>
                      <a:noFill/>
                    </a:lnR>
                    <a:lnT>
                      <a:noFill/>
                    </a:lnT>
                    <a:lnB w="38100" cap="flat" cmpd="sng" algn="ctr">
                      <a:solidFill>
                        <a:srgbClr val="B2B2B2"/>
                      </a:solidFill>
                      <a:prstDash val="solid"/>
                      <a:round/>
                      <a:headEnd type="none" w="med" len="med"/>
                      <a:tailEnd type="none" w="med" len="med"/>
                    </a:lnB>
                    <a:solidFill>
                      <a:srgbClr val="FFFFFF"/>
                    </a:solidFill>
                  </a:tcPr>
                </a:tc>
                <a:tc>
                  <a:txBody>
                    <a:bodyPr/>
                    <a:lstStyle/>
                    <a:p>
                      <a:pPr algn="ctr">
                        <a:lnSpc>
                          <a:spcPct val="150000"/>
                        </a:lnSpc>
                        <a:spcBef>
                          <a:spcPts val="600"/>
                        </a:spcBef>
                        <a:spcAft>
                          <a:spcPts val="1600"/>
                        </a:spcAft>
                      </a:pPr>
                      <a:r>
                        <a:rPr lang="es-ES_tradnl" sz="800" b="1" dirty="0">
                          <a:solidFill>
                            <a:srgbClr val="000000"/>
                          </a:solidFill>
                          <a:latin typeface="Times New Roman"/>
                          <a:ea typeface="Times New Roman"/>
                          <a:cs typeface="Times New Roman"/>
                        </a:rPr>
                        <a:t>Nagios</a:t>
                      </a:r>
                      <a:endParaRPr lang="es-ES" sz="900" dirty="0">
                        <a:solidFill>
                          <a:srgbClr val="000000"/>
                        </a:solidFill>
                        <a:latin typeface="Times New Roman"/>
                        <a:ea typeface="Times New Roman"/>
                        <a:cs typeface="Times New Roman"/>
                      </a:endParaRPr>
                    </a:p>
                  </a:txBody>
                  <a:tcPr marL="53009" marR="53009" marT="0" marB="0" anchor="ctr">
                    <a:lnL>
                      <a:noFill/>
                    </a:lnL>
                    <a:lnR>
                      <a:noFill/>
                    </a:lnR>
                    <a:lnT>
                      <a:noFill/>
                    </a:lnT>
                    <a:lnB w="38100" cap="flat" cmpd="sng" algn="ctr">
                      <a:solidFill>
                        <a:srgbClr val="B2B2B2"/>
                      </a:solidFill>
                      <a:prstDash val="solid"/>
                      <a:round/>
                      <a:headEnd type="none" w="med" len="med"/>
                      <a:tailEnd type="none" w="med" len="med"/>
                    </a:lnB>
                    <a:solidFill>
                      <a:srgbClr val="FFFFFF"/>
                    </a:solidFill>
                  </a:tcPr>
                </a:tc>
                <a:tc>
                  <a:txBody>
                    <a:bodyPr/>
                    <a:lstStyle/>
                    <a:p>
                      <a:pPr algn="ctr">
                        <a:lnSpc>
                          <a:spcPct val="150000"/>
                        </a:lnSpc>
                        <a:spcBef>
                          <a:spcPts val="600"/>
                        </a:spcBef>
                        <a:spcAft>
                          <a:spcPts val="1600"/>
                        </a:spcAft>
                      </a:pPr>
                      <a:r>
                        <a:rPr lang="es-ES_tradnl" sz="800" b="1" dirty="0">
                          <a:solidFill>
                            <a:srgbClr val="000000"/>
                          </a:solidFill>
                          <a:latin typeface="Times New Roman"/>
                          <a:ea typeface="Times New Roman"/>
                          <a:cs typeface="Times New Roman"/>
                        </a:rPr>
                        <a:t>Webmin</a:t>
                      </a:r>
                      <a:endParaRPr lang="es-ES" sz="900" dirty="0">
                        <a:solidFill>
                          <a:srgbClr val="000000"/>
                        </a:solidFill>
                        <a:latin typeface="Times New Roman"/>
                        <a:ea typeface="Times New Roman"/>
                        <a:cs typeface="Times New Roman"/>
                      </a:endParaRPr>
                    </a:p>
                  </a:txBody>
                  <a:tcPr marL="53009" marR="53009" marT="0" marB="0" anchor="ctr">
                    <a:lnL>
                      <a:noFill/>
                    </a:lnL>
                    <a:lnR>
                      <a:noFill/>
                    </a:lnR>
                    <a:lnT>
                      <a:noFill/>
                    </a:lnT>
                    <a:lnB w="38100" cap="flat" cmpd="sng" algn="ctr">
                      <a:solidFill>
                        <a:srgbClr val="B2B2B2"/>
                      </a:solidFill>
                      <a:prstDash val="solid"/>
                      <a:round/>
                      <a:headEnd type="none" w="med" len="med"/>
                      <a:tailEnd type="none" w="med" len="med"/>
                    </a:lnB>
                    <a:solidFill>
                      <a:srgbClr val="FFFFFF"/>
                    </a:solidFill>
                  </a:tcPr>
                </a:tc>
                <a:tc>
                  <a:txBody>
                    <a:bodyPr/>
                    <a:lstStyle/>
                    <a:p>
                      <a:pPr algn="ctr">
                        <a:lnSpc>
                          <a:spcPct val="150000"/>
                        </a:lnSpc>
                        <a:spcBef>
                          <a:spcPts val="600"/>
                        </a:spcBef>
                        <a:spcAft>
                          <a:spcPts val="1600"/>
                        </a:spcAft>
                      </a:pPr>
                      <a:r>
                        <a:rPr lang="es-ES_tradnl" sz="800" b="1" dirty="0">
                          <a:solidFill>
                            <a:srgbClr val="000000"/>
                          </a:solidFill>
                          <a:latin typeface="Times New Roman"/>
                          <a:ea typeface="Times New Roman"/>
                          <a:cs typeface="Times New Roman"/>
                        </a:rPr>
                        <a:t>NetIQ AppManager for Oracle Database RDBMS Server</a:t>
                      </a:r>
                      <a:endParaRPr lang="es-ES" sz="900" dirty="0">
                        <a:solidFill>
                          <a:srgbClr val="000000"/>
                        </a:solidFill>
                        <a:latin typeface="Times New Roman"/>
                        <a:ea typeface="Times New Roman"/>
                        <a:cs typeface="Times New Roman"/>
                      </a:endParaRPr>
                    </a:p>
                  </a:txBody>
                  <a:tcPr marL="53009" marR="53009" marT="0" marB="0" anchor="ctr">
                    <a:lnL>
                      <a:noFill/>
                    </a:lnL>
                    <a:lnR>
                      <a:noFill/>
                    </a:lnR>
                    <a:lnT>
                      <a:noFill/>
                    </a:lnT>
                    <a:lnB w="38100" cap="flat" cmpd="sng" algn="ctr">
                      <a:solidFill>
                        <a:srgbClr val="B2B2B2"/>
                      </a:solidFill>
                      <a:prstDash val="solid"/>
                      <a:round/>
                      <a:headEnd type="none" w="med" len="med"/>
                      <a:tailEnd type="none" w="med" len="med"/>
                    </a:lnB>
                    <a:solidFill>
                      <a:srgbClr val="FFFFFF"/>
                    </a:solidFill>
                  </a:tcPr>
                </a:tc>
                <a:tc>
                  <a:txBody>
                    <a:bodyPr/>
                    <a:lstStyle/>
                    <a:p>
                      <a:pPr algn="ctr">
                        <a:lnSpc>
                          <a:spcPct val="150000"/>
                        </a:lnSpc>
                        <a:spcBef>
                          <a:spcPts val="600"/>
                        </a:spcBef>
                        <a:spcAft>
                          <a:spcPts val="1600"/>
                        </a:spcAft>
                      </a:pPr>
                      <a:r>
                        <a:rPr lang="es-ES_tradnl" sz="800" b="1" dirty="0">
                          <a:solidFill>
                            <a:srgbClr val="000000"/>
                          </a:solidFill>
                          <a:latin typeface="Times New Roman"/>
                          <a:ea typeface="Times New Roman"/>
                          <a:cs typeface="Times New Roman"/>
                        </a:rPr>
                        <a:t>PFC</a:t>
                      </a:r>
                      <a:endParaRPr lang="es-ES" sz="900" dirty="0">
                        <a:solidFill>
                          <a:srgbClr val="000000"/>
                        </a:solidFill>
                        <a:latin typeface="Times New Roman"/>
                        <a:ea typeface="Times New Roman"/>
                        <a:cs typeface="Times New Roman"/>
                      </a:endParaRPr>
                    </a:p>
                  </a:txBody>
                  <a:tcPr marL="53009" marR="53009" marT="0" marB="0" anchor="ctr">
                    <a:lnL>
                      <a:noFill/>
                    </a:lnL>
                    <a:lnR>
                      <a:noFill/>
                    </a:lnR>
                    <a:lnT>
                      <a:noFill/>
                    </a:lnT>
                    <a:lnB w="38100" cap="flat" cmpd="sng" algn="ctr">
                      <a:solidFill>
                        <a:srgbClr val="B2B2B2"/>
                      </a:solidFill>
                      <a:prstDash val="solid"/>
                      <a:round/>
                      <a:headEnd type="none" w="med" len="med"/>
                      <a:tailEnd type="none" w="med" len="med"/>
                    </a:lnB>
                    <a:solidFill>
                      <a:srgbClr val="FFFFFF"/>
                    </a:solidFill>
                  </a:tcPr>
                </a:tc>
              </a:tr>
              <a:tr h="577716">
                <a:tc>
                  <a:txBody>
                    <a:bodyPr/>
                    <a:lstStyle/>
                    <a:p>
                      <a:pPr algn="ctr">
                        <a:lnSpc>
                          <a:spcPct val="150000"/>
                        </a:lnSpc>
                        <a:spcBef>
                          <a:spcPts val="600"/>
                        </a:spcBef>
                        <a:spcAft>
                          <a:spcPts val="1600"/>
                        </a:spcAft>
                      </a:pPr>
                      <a:r>
                        <a:rPr lang="es-ES_tradnl" sz="800" dirty="0">
                          <a:solidFill>
                            <a:srgbClr val="FFFFFF"/>
                          </a:solidFill>
                          <a:latin typeface="Times New Roman"/>
                          <a:ea typeface="Times New Roman"/>
                          <a:cs typeface="Times New Roman"/>
                        </a:rPr>
                        <a:t>Conjunto de bibliotecas para desarrollo</a:t>
                      </a:r>
                      <a:endParaRPr lang="es-ES" sz="900" dirty="0">
                        <a:solidFill>
                          <a:srgbClr val="000000"/>
                        </a:solidFill>
                        <a:latin typeface="Times New Roman"/>
                        <a:ea typeface="Times New Roman"/>
                        <a:cs typeface="Times New Roman"/>
                      </a:endParaRPr>
                    </a:p>
                  </a:txBody>
                  <a:tcPr marL="53009" marR="53009" marT="0" marB="0" anchor="ctr">
                    <a:lnL>
                      <a:noFill/>
                    </a:lnL>
                    <a:lnR w="12700" cap="flat" cmpd="sng" algn="ctr">
                      <a:solidFill>
                        <a:srgbClr val="FFFFFF"/>
                      </a:solidFill>
                      <a:prstDash val="solid"/>
                      <a:round/>
                      <a:headEnd type="none" w="med" len="med"/>
                      <a:tailEnd type="none" w="med" len="med"/>
                    </a:lnR>
                    <a:lnT w="38100" cap="flat" cmpd="sng" algn="ctr">
                      <a:solidFill>
                        <a:srgbClr val="B2B2B2"/>
                      </a:solidFill>
                      <a:prstDash val="solid"/>
                      <a:round/>
                      <a:headEnd type="none" w="med" len="med"/>
                      <a:tailEnd type="none" w="med" len="med"/>
                    </a:lnT>
                    <a:lnB w="12700" cap="flat" cmpd="sng" algn="ctr">
                      <a:solidFill>
                        <a:srgbClr val="848484"/>
                      </a:solidFill>
                      <a:prstDash val="solid"/>
                      <a:round/>
                      <a:headEnd type="none" w="med" len="med"/>
                      <a:tailEnd type="none" w="med" len="med"/>
                    </a:lnB>
                    <a:solidFill>
                      <a:srgbClr val="848484"/>
                    </a:solidFill>
                  </a:tcPr>
                </a:tc>
                <a:tc>
                  <a:txBody>
                    <a:bodyPr/>
                    <a:lstStyle/>
                    <a:p>
                      <a:pPr algn="ctr">
                        <a:lnSpc>
                          <a:spcPct val="150000"/>
                        </a:lnSpc>
                        <a:spcBef>
                          <a:spcPts val="600"/>
                        </a:spcBef>
                        <a:spcAft>
                          <a:spcPts val="1600"/>
                        </a:spcAft>
                      </a:pPr>
                      <a:r>
                        <a:rPr lang="es-ES_tradnl" sz="800" dirty="0">
                          <a:solidFill>
                            <a:srgbClr val="000000"/>
                          </a:solidFill>
                          <a:latin typeface="Times New Roman"/>
                          <a:ea typeface="Times New Roman"/>
                          <a:cs typeface="Times New Roman"/>
                        </a:rPr>
                        <a:t>SI</a:t>
                      </a:r>
                      <a:endParaRPr lang="es-ES" sz="900" dirty="0">
                        <a:solidFill>
                          <a:srgbClr val="000000"/>
                        </a:solidFill>
                        <a:latin typeface="Times New Roman"/>
                        <a:ea typeface="Times New Roman"/>
                        <a:cs typeface="Times New Roman"/>
                      </a:endParaRPr>
                    </a:p>
                  </a:txBody>
                  <a:tcPr marL="53009" marR="53009"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B2B2B2"/>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EEEEE"/>
                    </a:solidFill>
                  </a:tcPr>
                </a:tc>
                <a:tc>
                  <a:txBody>
                    <a:bodyPr/>
                    <a:lstStyle/>
                    <a:p>
                      <a:pPr algn="ctr">
                        <a:lnSpc>
                          <a:spcPct val="150000"/>
                        </a:lnSpc>
                        <a:spcBef>
                          <a:spcPts val="600"/>
                        </a:spcBef>
                        <a:spcAft>
                          <a:spcPts val="1600"/>
                        </a:spcAft>
                      </a:pPr>
                      <a:r>
                        <a:rPr lang="es-ES_tradnl" sz="800" dirty="0">
                          <a:solidFill>
                            <a:srgbClr val="000000"/>
                          </a:solidFill>
                          <a:latin typeface="Times New Roman"/>
                          <a:ea typeface="Times New Roman"/>
                          <a:cs typeface="Times New Roman"/>
                        </a:rPr>
                        <a:t>SI</a:t>
                      </a:r>
                      <a:endParaRPr lang="es-ES" sz="900" dirty="0">
                        <a:solidFill>
                          <a:srgbClr val="000000"/>
                        </a:solidFill>
                        <a:latin typeface="Times New Roman"/>
                        <a:ea typeface="Times New Roman"/>
                        <a:cs typeface="Times New Roman"/>
                      </a:endParaRPr>
                    </a:p>
                  </a:txBody>
                  <a:tcPr marL="53009" marR="53009"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B2B2B2"/>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EEEEE"/>
                    </a:solidFill>
                  </a:tcPr>
                </a:tc>
                <a:tc>
                  <a:txBody>
                    <a:bodyPr/>
                    <a:lstStyle/>
                    <a:p>
                      <a:pPr algn="ctr">
                        <a:lnSpc>
                          <a:spcPct val="150000"/>
                        </a:lnSpc>
                        <a:spcBef>
                          <a:spcPts val="600"/>
                        </a:spcBef>
                        <a:spcAft>
                          <a:spcPts val="1600"/>
                        </a:spcAft>
                      </a:pPr>
                      <a:r>
                        <a:rPr lang="es-ES_tradnl" sz="800" dirty="0">
                          <a:solidFill>
                            <a:srgbClr val="000000"/>
                          </a:solidFill>
                          <a:latin typeface="Times New Roman"/>
                          <a:ea typeface="Times New Roman"/>
                          <a:cs typeface="Times New Roman"/>
                        </a:rPr>
                        <a:t>NO</a:t>
                      </a:r>
                      <a:endParaRPr lang="es-ES" sz="900" dirty="0">
                        <a:solidFill>
                          <a:srgbClr val="000000"/>
                        </a:solidFill>
                        <a:latin typeface="Times New Roman"/>
                        <a:ea typeface="Times New Roman"/>
                        <a:cs typeface="Times New Roman"/>
                      </a:endParaRPr>
                    </a:p>
                  </a:txBody>
                  <a:tcPr marL="53009" marR="53009"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B2B2B2"/>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EEEEE"/>
                    </a:solidFill>
                  </a:tcPr>
                </a:tc>
                <a:tc>
                  <a:txBody>
                    <a:bodyPr/>
                    <a:lstStyle/>
                    <a:p>
                      <a:pPr algn="ctr">
                        <a:lnSpc>
                          <a:spcPct val="150000"/>
                        </a:lnSpc>
                        <a:spcBef>
                          <a:spcPts val="600"/>
                        </a:spcBef>
                        <a:spcAft>
                          <a:spcPts val="1600"/>
                        </a:spcAft>
                      </a:pPr>
                      <a:r>
                        <a:rPr lang="es-ES_tradnl" sz="800" dirty="0">
                          <a:solidFill>
                            <a:srgbClr val="000000"/>
                          </a:solidFill>
                          <a:latin typeface="Times New Roman"/>
                          <a:ea typeface="Times New Roman"/>
                          <a:cs typeface="Times New Roman"/>
                        </a:rPr>
                        <a:t>NO</a:t>
                      </a:r>
                      <a:endParaRPr lang="es-ES" sz="900" dirty="0">
                        <a:solidFill>
                          <a:srgbClr val="000000"/>
                        </a:solidFill>
                        <a:latin typeface="Times New Roman"/>
                        <a:ea typeface="Times New Roman"/>
                        <a:cs typeface="Times New Roman"/>
                      </a:endParaRPr>
                    </a:p>
                  </a:txBody>
                  <a:tcPr marL="53009" marR="53009" marT="0" marB="0" anchor="ctr">
                    <a:lnL w="12700" cap="flat" cmpd="sng" algn="ctr">
                      <a:solidFill>
                        <a:srgbClr val="FFFFFF"/>
                      </a:solidFill>
                      <a:prstDash val="solid"/>
                      <a:round/>
                      <a:headEnd type="none" w="med" len="med"/>
                      <a:tailEnd type="none" w="med" len="med"/>
                    </a:lnL>
                    <a:lnR w="12700" cap="flat" cmpd="sng" algn="ctr">
                      <a:solidFill>
                        <a:srgbClr val="DDDDDD"/>
                      </a:solidFill>
                      <a:prstDash val="solid"/>
                      <a:round/>
                      <a:headEnd type="none" w="med" len="med"/>
                      <a:tailEnd type="none" w="med" len="med"/>
                    </a:lnR>
                    <a:lnT w="38100" cap="flat" cmpd="sng" algn="ctr">
                      <a:solidFill>
                        <a:srgbClr val="B2B2B2"/>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EEEEE"/>
                    </a:solidFill>
                  </a:tcPr>
                </a:tc>
              </a:tr>
              <a:tr h="385144">
                <a:tc>
                  <a:txBody>
                    <a:bodyPr/>
                    <a:lstStyle/>
                    <a:p>
                      <a:pPr algn="ctr">
                        <a:lnSpc>
                          <a:spcPct val="150000"/>
                        </a:lnSpc>
                        <a:spcBef>
                          <a:spcPts val="600"/>
                        </a:spcBef>
                        <a:spcAft>
                          <a:spcPts val="1600"/>
                        </a:spcAft>
                      </a:pPr>
                      <a:r>
                        <a:rPr lang="es-ES_tradnl" sz="800" dirty="0">
                          <a:solidFill>
                            <a:srgbClr val="FFFFFF"/>
                          </a:solidFill>
                          <a:latin typeface="Times New Roman"/>
                          <a:ea typeface="Times New Roman"/>
                          <a:cs typeface="Times New Roman"/>
                        </a:rPr>
                        <a:t>Multiplataforma</a:t>
                      </a:r>
                      <a:endParaRPr lang="es-ES" sz="900" dirty="0">
                        <a:solidFill>
                          <a:srgbClr val="000000"/>
                        </a:solidFill>
                        <a:latin typeface="Times New Roman"/>
                        <a:ea typeface="Times New Roman"/>
                        <a:cs typeface="Times New Roman"/>
                      </a:endParaRPr>
                    </a:p>
                  </a:txBody>
                  <a:tcPr marL="53009" marR="53009" marT="0" marB="0" anchor="ctr">
                    <a:lnL>
                      <a:noFill/>
                    </a:lnL>
                    <a:lnR w="12700" cap="flat" cmpd="sng" algn="ctr">
                      <a:solidFill>
                        <a:srgbClr val="FFFFFF"/>
                      </a:solidFill>
                      <a:prstDash val="solid"/>
                      <a:round/>
                      <a:headEnd type="none" w="med" len="med"/>
                      <a:tailEnd type="none" w="med" len="med"/>
                    </a:lnR>
                    <a:lnT w="12700" cap="flat" cmpd="sng" algn="ctr">
                      <a:solidFill>
                        <a:srgbClr val="848484"/>
                      </a:solidFill>
                      <a:prstDash val="solid"/>
                      <a:round/>
                      <a:headEnd type="none" w="med" len="med"/>
                      <a:tailEnd type="none" w="med" len="med"/>
                    </a:lnT>
                    <a:lnB w="12700" cap="flat" cmpd="sng" algn="ctr">
                      <a:solidFill>
                        <a:srgbClr val="848484"/>
                      </a:solidFill>
                      <a:prstDash val="solid"/>
                      <a:round/>
                      <a:headEnd type="none" w="med" len="med"/>
                      <a:tailEnd type="none" w="med" len="med"/>
                    </a:lnB>
                    <a:solidFill>
                      <a:srgbClr val="848484"/>
                    </a:solidFill>
                  </a:tcPr>
                </a:tc>
                <a:tc>
                  <a:txBody>
                    <a:bodyPr/>
                    <a:lstStyle/>
                    <a:p>
                      <a:pPr algn="ctr">
                        <a:lnSpc>
                          <a:spcPct val="150000"/>
                        </a:lnSpc>
                        <a:spcBef>
                          <a:spcPts val="600"/>
                        </a:spcBef>
                        <a:spcAft>
                          <a:spcPts val="1600"/>
                        </a:spcAft>
                      </a:pPr>
                      <a:r>
                        <a:rPr lang="es-ES_tradnl" sz="800" dirty="0">
                          <a:solidFill>
                            <a:srgbClr val="000000"/>
                          </a:solidFill>
                          <a:latin typeface="Times New Roman"/>
                          <a:ea typeface="Times New Roman"/>
                          <a:cs typeface="Times New Roman"/>
                        </a:rPr>
                        <a:t>NO (Host dedicado)</a:t>
                      </a:r>
                      <a:endParaRPr lang="es-ES" sz="900" dirty="0">
                        <a:solidFill>
                          <a:srgbClr val="000000"/>
                        </a:solidFill>
                        <a:latin typeface="Times New Roman"/>
                        <a:ea typeface="Times New Roman"/>
                        <a:cs typeface="Times New Roman"/>
                      </a:endParaRPr>
                    </a:p>
                  </a:txBody>
                  <a:tcPr marL="53009" marR="53009"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BFBFB"/>
                    </a:solidFill>
                  </a:tcPr>
                </a:tc>
                <a:tc>
                  <a:txBody>
                    <a:bodyPr/>
                    <a:lstStyle/>
                    <a:p>
                      <a:pPr algn="ctr">
                        <a:lnSpc>
                          <a:spcPct val="150000"/>
                        </a:lnSpc>
                        <a:spcBef>
                          <a:spcPts val="600"/>
                        </a:spcBef>
                        <a:spcAft>
                          <a:spcPts val="1600"/>
                        </a:spcAft>
                      </a:pPr>
                      <a:r>
                        <a:rPr lang="es-ES_tradnl" sz="800" dirty="0">
                          <a:solidFill>
                            <a:srgbClr val="000000"/>
                          </a:solidFill>
                          <a:latin typeface="Times New Roman"/>
                          <a:ea typeface="Times New Roman"/>
                          <a:cs typeface="Times New Roman"/>
                        </a:rPr>
                        <a:t>NO (Sistemas UNIX)</a:t>
                      </a:r>
                      <a:endParaRPr lang="es-ES" sz="900" dirty="0">
                        <a:solidFill>
                          <a:srgbClr val="000000"/>
                        </a:solidFill>
                        <a:latin typeface="Times New Roman"/>
                        <a:ea typeface="Times New Roman"/>
                        <a:cs typeface="Times New Roman"/>
                      </a:endParaRPr>
                    </a:p>
                  </a:txBody>
                  <a:tcPr marL="53009" marR="53009"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BFBFB"/>
                    </a:solidFill>
                  </a:tcPr>
                </a:tc>
                <a:tc>
                  <a:txBody>
                    <a:bodyPr/>
                    <a:lstStyle/>
                    <a:p>
                      <a:pPr algn="ctr">
                        <a:lnSpc>
                          <a:spcPct val="150000"/>
                        </a:lnSpc>
                        <a:spcBef>
                          <a:spcPts val="600"/>
                        </a:spcBef>
                        <a:spcAft>
                          <a:spcPts val="1600"/>
                        </a:spcAft>
                      </a:pPr>
                      <a:r>
                        <a:rPr lang="es-ES_tradnl" sz="800" dirty="0">
                          <a:solidFill>
                            <a:srgbClr val="000000"/>
                          </a:solidFill>
                          <a:latin typeface="Times New Roman"/>
                          <a:ea typeface="Times New Roman"/>
                          <a:cs typeface="Times New Roman"/>
                        </a:rPr>
                        <a:t>NO (Sistemas Windows)</a:t>
                      </a:r>
                      <a:endParaRPr lang="es-ES" sz="900" dirty="0">
                        <a:solidFill>
                          <a:srgbClr val="000000"/>
                        </a:solidFill>
                        <a:latin typeface="Times New Roman"/>
                        <a:ea typeface="Times New Roman"/>
                        <a:cs typeface="Times New Roman"/>
                      </a:endParaRPr>
                    </a:p>
                  </a:txBody>
                  <a:tcPr marL="53009" marR="53009"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BFBFB"/>
                    </a:solidFill>
                  </a:tcPr>
                </a:tc>
                <a:tc>
                  <a:txBody>
                    <a:bodyPr/>
                    <a:lstStyle/>
                    <a:p>
                      <a:pPr algn="ctr">
                        <a:lnSpc>
                          <a:spcPct val="150000"/>
                        </a:lnSpc>
                        <a:spcBef>
                          <a:spcPts val="600"/>
                        </a:spcBef>
                        <a:spcAft>
                          <a:spcPts val="1600"/>
                        </a:spcAft>
                      </a:pPr>
                      <a:r>
                        <a:rPr lang="es-ES_tradnl" sz="800" dirty="0">
                          <a:solidFill>
                            <a:srgbClr val="000000"/>
                          </a:solidFill>
                          <a:latin typeface="Times New Roman"/>
                          <a:ea typeface="Times New Roman"/>
                          <a:cs typeface="Times New Roman"/>
                        </a:rPr>
                        <a:t>SI (JVM)</a:t>
                      </a:r>
                      <a:endParaRPr lang="es-ES" sz="900" dirty="0">
                        <a:solidFill>
                          <a:srgbClr val="000000"/>
                        </a:solidFill>
                        <a:latin typeface="Times New Roman"/>
                        <a:ea typeface="Times New Roman"/>
                        <a:cs typeface="Times New Roman"/>
                      </a:endParaRPr>
                    </a:p>
                  </a:txBody>
                  <a:tcPr marL="53009" marR="53009" marT="0" marB="0" anchor="ctr">
                    <a:lnL w="12700" cap="flat" cmpd="sng" algn="ctr">
                      <a:solidFill>
                        <a:srgbClr val="FFFFFF"/>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BFBFB"/>
                    </a:solidFill>
                  </a:tcPr>
                </a:tc>
              </a:tr>
              <a:tr h="577716">
                <a:tc>
                  <a:txBody>
                    <a:bodyPr/>
                    <a:lstStyle/>
                    <a:p>
                      <a:pPr algn="ctr">
                        <a:lnSpc>
                          <a:spcPct val="150000"/>
                        </a:lnSpc>
                        <a:spcBef>
                          <a:spcPts val="600"/>
                        </a:spcBef>
                        <a:spcAft>
                          <a:spcPts val="1600"/>
                        </a:spcAft>
                      </a:pPr>
                      <a:r>
                        <a:rPr lang="es-ES_tradnl" sz="800" dirty="0">
                          <a:solidFill>
                            <a:srgbClr val="FFFFFF"/>
                          </a:solidFill>
                          <a:latin typeface="Times New Roman"/>
                          <a:ea typeface="Times New Roman"/>
                          <a:cs typeface="Times New Roman"/>
                        </a:rPr>
                        <a:t>Funcionalidad de propósito especifico</a:t>
                      </a:r>
                      <a:endParaRPr lang="es-ES" sz="900" dirty="0">
                        <a:solidFill>
                          <a:srgbClr val="000000"/>
                        </a:solidFill>
                        <a:latin typeface="Times New Roman"/>
                        <a:ea typeface="Times New Roman"/>
                        <a:cs typeface="Times New Roman"/>
                      </a:endParaRPr>
                    </a:p>
                  </a:txBody>
                  <a:tcPr marL="53009" marR="53009" marT="0" marB="0" anchor="ctr">
                    <a:lnL>
                      <a:noFill/>
                    </a:lnL>
                    <a:lnR w="12700" cap="flat" cmpd="sng" algn="ctr">
                      <a:solidFill>
                        <a:srgbClr val="FFFFFF"/>
                      </a:solidFill>
                      <a:prstDash val="solid"/>
                      <a:round/>
                      <a:headEnd type="none" w="med" len="med"/>
                      <a:tailEnd type="none" w="med" len="med"/>
                    </a:lnR>
                    <a:lnT w="12700" cap="flat" cmpd="sng" algn="ctr">
                      <a:solidFill>
                        <a:srgbClr val="848484"/>
                      </a:solidFill>
                      <a:prstDash val="solid"/>
                      <a:round/>
                      <a:headEnd type="none" w="med" len="med"/>
                      <a:tailEnd type="none" w="med" len="med"/>
                    </a:lnT>
                    <a:lnB w="12700" cap="flat" cmpd="sng" algn="ctr">
                      <a:solidFill>
                        <a:srgbClr val="848484"/>
                      </a:solidFill>
                      <a:prstDash val="solid"/>
                      <a:round/>
                      <a:headEnd type="none" w="med" len="med"/>
                      <a:tailEnd type="none" w="med" len="med"/>
                    </a:lnB>
                    <a:solidFill>
                      <a:srgbClr val="848484"/>
                    </a:solidFill>
                  </a:tcPr>
                </a:tc>
                <a:tc>
                  <a:txBody>
                    <a:bodyPr/>
                    <a:lstStyle/>
                    <a:p>
                      <a:pPr algn="ctr">
                        <a:lnSpc>
                          <a:spcPct val="150000"/>
                        </a:lnSpc>
                        <a:spcBef>
                          <a:spcPts val="600"/>
                        </a:spcBef>
                        <a:spcAft>
                          <a:spcPts val="1600"/>
                        </a:spcAft>
                      </a:pPr>
                      <a:r>
                        <a:rPr lang="es-ES_tradnl" sz="800" dirty="0">
                          <a:solidFill>
                            <a:srgbClr val="000000"/>
                          </a:solidFill>
                          <a:latin typeface="Times New Roman"/>
                          <a:ea typeface="Times New Roman"/>
                          <a:cs typeface="Times New Roman"/>
                        </a:rPr>
                        <a:t>NO</a:t>
                      </a:r>
                      <a:endParaRPr lang="es-ES" sz="900" dirty="0">
                        <a:solidFill>
                          <a:srgbClr val="000000"/>
                        </a:solidFill>
                        <a:latin typeface="Times New Roman"/>
                        <a:ea typeface="Times New Roman"/>
                        <a:cs typeface="Times New Roman"/>
                      </a:endParaRPr>
                    </a:p>
                  </a:txBody>
                  <a:tcPr marL="53009" marR="53009"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EEEEE"/>
                    </a:solidFill>
                  </a:tcPr>
                </a:tc>
                <a:tc>
                  <a:txBody>
                    <a:bodyPr/>
                    <a:lstStyle/>
                    <a:p>
                      <a:pPr algn="ctr">
                        <a:lnSpc>
                          <a:spcPct val="150000"/>
                        </a:lnSpc>
                        <a:spcBef>
                          <a:spcPts val="600"/>
                        </a:spcBef>
                        <a:spcAft>
                          <a:spcPts val="1600"/>
                        </a:spcAft>
                      </a:pPr>
                      <a:r>
                        <a:rPr lang="es-ES_tradnl" sz="800" dirty="0">
                          <a:solidFill>
                            <a:srgbClr val="000000"/>
                          </a:solidFill>
                          <a:latin typeface="Times New Roman"/>
                          <a:ea typeface="Times New Roman"/>
                          <a:cs typeface="Times New Roman"/>
                        </a:rPr>
                        <a:t>NO</a:t>
                      </a:r>
                      <a:endParaRPr lang="es-ES" sz="900" dirty="0">
                        <a:solidFill>
                          <a:srgbClr val="000000"/>
                        </a:solidFill>
                        <a:latin typeface="Times New Roman"/>
                        <a:ea typeface="Times New Roman"/>
                        <a:cs typeface="Times New Roman"/>
                      </a:endParaRPr>
                    </a:p>
                  </a:txBody>
                  <a:tcPr marL="53009" marR="53009"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EEEEE"/>
                    </a:solidFill>
                  </a:tcPr>
                </a:tc>
                <a:tc>
                  <a:txBody>
                    <a:bodyPr/>
                    <a:lstStyle/>
                    <a:p>
                      <a:pPr algn="ctr">
                        <a:lnSpc>
                          <a:spcPct val="150000"/>
                        </a:lnSpc>
                        <a:spcBef>
                          <a:spcPts val="600"/>
                        </a:spcBef>
                        <a:spcAft>
                          <a:spcPts val="1600"/>
                        </a:spcAft>
                      </a:pPr>
                      <a:r>
                        <a:rPr lang="es-ES_tradnl" sz="800" dirty="0">
                          <a:solidFill>
                            <a:srgbClr val="000000"/>
                          </a:solidFill>
                          <a:latin typeface="Times New Roman"/>
                          <a:ea typeface="Times New Roman"/>
                          <a:cs typeface="Times New Roman"/>
                        </a:rPr>
                        <a:t>SI</a:t>
                      </a:r>
                      <a:endParaRPr lang="es-ES" sz="900" dirty="0">
                        <a:solidFill>
                          <a:srgbClr val="000000"/>
                        </a:solidFill>
                        <a:latin typeface="Times New Roman"/>
                        <a:ea typeface="Times New Roman"/>
                        <a:cs typeface="Times New Roman"/>
                      </a:endParaRPr>
                    </a:p>
                  </a:txBody>
                  <a:tcPr marL="53009" marR="53009"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EEEEE"/>
                    </a:solidFill>
                  </a:tcPr>
                </a:tc>
                <a:tc>
                  <a:txBody>
                    <a:bodyPr/>
                    <a:lstStyle/>
                    <a:p>
                      <a:pPr algn="ctr">
                        <a:lnSpc>
                          <a:spcPct val="150000"/>
                        </a:lnSpc>
                        <a:spcBef>
                          <a:spcPts val="600"/>
                        </a:spcBef>
                        <a:spcAft>
                          <a:spcPts val="1600"/>
                        </a:spcAft>
                      </a:pPr>
                      <a:r>
                        <a:rPr lang="es-ES_tradnl" sz="800" dirty="0">
                          <a:solidFill>
                            <a:srgbClr val="000000"/>
                          </a:solidFill>
                          <a:latin typeface="Times New Roman"/>
                          <a:ea typeface="Times New Roman"/>
                          <a:cs typeface="Times New Roman"/>
                        </a:rPr>
                        <a:t>SI</a:t>
                      </a:r>
                      <a:endParaRPr lang="es-ES" sz="900" dirty="0">
                        <a:solidFill>
                          <a:srgbClr val="000000"/>
                        </a:solidFill>
                        <a:latin typeface="Times New Roman"/>
                        <a:ea typeface="Times New Roman"/>
                        <a:cs typeface="Times New Roman"/>
                      </a:endParaRPr>
                    </a:p>
                  </a:txBody>
                  <a:tcPr marL="53009" marR="53009" marT="0" marB="0" anchor="ctr">
                    <a:lnL w="12700" cap="flat" cmpd="sng" algn="ctr">
                      <a:solidFill>
                        <a:srgbClr val="FFFFFF"/>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EEEEE"/>
                    </a:solidFill>
                  </a:tcPr>
                </a:tc>
              </a:tr>
              <a:tr h="192572">
                <a:tc>
                  <a:txBody>
                    <a:bodyPr/>
                    <a:lstStyle/>
                    <a:p>
                      <a:pPr algn="ctr">
                        <a:lnSpc>
                          <a:spcPct val="150000"/>
                        </a:lnSpc>
                        <a:spcBef>
                          <a:spcPts val="600"/>
                        </a:spcBef>
                        <a:spcAft>
                          <a:spcPts val="1600"/>
                        </a:spcAft>
                      </a:pPr>
                      <a:r>
                        <a:rPr lang="es-ES_tradnl" sz="800" dirty="0">
                          <a:solidFill>
                            <a:srgbClr val="FFFFFF"/>
                          </a:solidFill>
                          <a:latin typeface="Times New Roman"/>
                          <a:ea typeface="Times New Roman"/>
                          <a:cs typeface="Times New Roman"/>
                        </a:rPr>
                        <a:t>Implementado</a:t>
                      </a:r>
                      <a:endParaRPr lang="es-ES" sz="900" dirty="0">
                        <a:solidFill>
                          <a:srgbClr val="000000"/>
                        </a:solidFill>
                        <a:latin typeface="Times New Roman"/>
                        <a:ea typeface="Times New Roman"/>
                        <a:cs typeface="Times New Roman"/>
                      </a:endParaRPr>
                    </a:p>
                  </a:txBody>
                  <a:tcPr marL="53009" marR="53009" marT="0" marB="0" anchor="ctr">
                    <a:lnL>
                      <a:noFill/>
                    </a:lnL>
                    <a:lnR w="12700" cap="flat" cmpd="sng" algn="ctr">
                      <a:solidFill>
                        <a:srgbClr val="FFFFFF"/>
                      </a:solidFill>
                      <a:prstDash val="solid"/>
                      <a:round/>
                      <a:headEnd type="none" w="med" len="med"/>
                      <a:tailEnd type="none" w="med" len="med"/>
                    </a:lnR>
                    <a:lnT w="12700" cap="flat" cmpd="sng" algn="ctr">
                      <a:solidFill>
                        <a:srgbClr val="848484"/>
                      </a:solidFill>
                      <a:prstDash val="solid"/>
                      <a:round/>
                      <a:headEnd type="none" w="med" len="med"/>
                      <a:tailEnd type="none" w="med" len="med"/>
                    </a:lnT>
                    <a:lnB w="12700" cap="flat" cmpd="sng" algn="ctr">
                      <a:solidFill>
                        <a:srgbClr val="848484"/>
                      </a:solidFill>
                      <a:prstDash val="solid"/>
                      <a:round/>
                      <a:headEnd type="none" w="med" len="med"/>
                      <a:tailEnd type="none" w="med" len="med"/>
                    </a:lnB>
                    <a:solidFill>
                      <a:srgbClr val="848484"/>
                    </a:solidFill>
                  </a:tcPr>
                </a:tc>
                <a:tc>
                  <a:txBody>
                    <a:bodyPr/>
                    <a:lstStyle/>
                    <a:p>
                      <a:pPr algn="ctr">
                        <a:lnSpc>
                          <a:spcPct val="150000"/>
                        </a:lnSpc>
                        <a:spcBef>
                          <a:spcPts val="600"/>
                        </a:spcBef>
                        <a:spcAft>
                          <a:spcPts val="1600"/>
                        </a:spcAft>
                      </a:pPr>
                      <a:r>
                        <a:rPr lang="es-ES_tradnl" sz="800" dirty="0">
                          <a:solidFill>
                            <a:srgbClr val="000000"/>
                          </a:solidFill>
                          <a:latin typeface="Times New Roman"/>
                          <a:ea typeface="Times New Roman"/>
                          <a:cs typeface="Times New Roman"/>
                        </a:rPr>
                        <a:t>NO</a:t>
                      </a:r>
                      <a:endParaRPr lang="es-ES" sz="900" dirty="0">
                        <a:solidFill>
                          <a:srgbClr val="000000"/>
                        </a:solidFill>
                        <a:latin typeface="Times New Roman"/>
                        <a:ea typeface="Times New Roman"/>
                        <a:cs typeface="Times New Roman"/>
                      </a:endParaRPr>
                    </a:p>
                  </a:txBody>
                  <a:tcPr marL="53009" marR="53009"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BFBFB"/>
                    </a:solidFill>
                  </a:tcPr>
                </a:tc>
                <a:tc>
                  <a:txBody>
                    <a:bodyPr/>
                    <a:lstStyle/>
                    <a:p>
                      <a:pPr algn="ctr">
                        <a:lnSpc>
                          <a:spcPct val="150000"/>
                        </a:lnSpc>
                        <a:spcBef>
                          <a:spcPts val="600"/>
                        </a:spcBef>
                        <a:spcAft>
                          <a:spcPts val="1600"/>
                        </a:spcAft>
                      </a:pPr>
                      <a:r>
                        <a:rPr lang="es-ES_tradnl" sz="800" dirty="0">
                          <a:solidFill>
                            <a:srgbClr val="000000"/>
                          </a:solidFill>
                          <a:latin typeface="Times New Roman"/>
                          <a:ea typeface="Times New Roman"/>
                          <a:cs typeface="Times New Roman"/>
                        </a:rPr>
                        <a:t>NO</a:t>
                      </a:r>
                      <a:endParaRPr lang="es-ES" sz="900" dirty="0">
                        <a:solidFill>
                          <a:srgbClr val="000000"/>
                        </a:solidFill>
                        <a:latin typeface="Times New Roman"/>
                        <a:ea typeface="Times New Roman"/>
                        <a:cs typeface="Times New Roman"/>
                      </a:endParaRPr>
                    </a:p>
                  </a:txBody>
                  <a:tcPr marL="53009" marR="53009"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BFBFB"/>
                    </a:solidFill>
                  </a:tcPr>
                </a:tc>
                <a:tc>
                  <a:txBody>
                    <a:bodyPr/>
                    <a:lstStyle/>
                    <a:p>
                      <a:pPr algn="ctr">
                        <a:lnSpc>
                          <a:spcPct val="150000"/>
                        </a:lnSpc>
                        <a:spcBef>
                          <a:spcPts val="600"/>
                        </a:spcBef>
                        <a:spcAft>
                          <a:spcPts val="1600"/>
                        </a:spcAft>
                      </a:pPr>
                      <a:r>
                        <a:rPr lang="es-ES_tradnl" sz="800" dirty="0">
                          <a:solidFill>
                            <a:srgbClr val="000000"/>
                          </a:solidFill>
                          <a:latin typeface="Times New Roman"/>
                          <a:ea typeface="Times New Roman"/>
                          <a:cs typeface="Times New Roman"/>
                        </a:rPr>
                        <a:t>SI</a:t>
                      </a:r>
                      <a:endParaRPr lang="es-ES" sz="900" dirty="0">
                        <a:solidFill>
                          <a:srgbClr val="000000"/>
                        </a:solidFill>
                        <a:latin typeface="Times New Roman"/>
                        <a:ea typeface="Times New Roman"/>
                        <a:cs typeface="Times New Roman"/>
                      </a:endParaRPr>
                    </a:p>
                  </a:txBody>
                  <a:tcPr marL="53009" marR="53009"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BFBFB"/>
                    </a:solidFill>
                  </a:tcPr>
                </a:tc>
                <a:tc>
                  <a:txBody>
                    <a:bodyPr/>
                    <a:lstStyle/>
                    <a:p>
                      <a:pPr algn="ctr">
                        <a:lnSpc>
                          <a:spcPct val="150000"/>
                        </a:lnSpc>
                        <a:spcBef>
                          <a:spcPts val="600"/>
                        </a:spcBef>
                        <a:spcAft>
                          <a:spcPts val="1600"/>
                        </a:spcAft>
                      </a:pPr>
                      <a:r>
                        <a:rPr lang="es-ES_tradnl" sz="800" dirty="0">
                          <a:solidFill>
                            <a:srgbClr val="000000"/>
                          </a:solidFill>
                          <a:latin typeface="Times New Roman"/>
                          <a:ea typeface="Times New Roman"/>
                          <a:cs typeface="Times New Roman"/>
                        </a:rPr>
                        <a:t>SI</a:t>
                      </a:r>
                      <a:endParaRPr lang="es-ES" sz="900" dirty="0">
                        <a:solidFill>
                          <a:srgbClr val="000000"/>
                        </a:solidFill>
                        <a:latin typeface="Times New Roman"/>
                        <a:ea typeface="Times New Roman"/>
                        <a:cs typeface="Times New Roman"/>
                      </a:endParaRPr>
                    </a:p>
                  </a:txBody>
                  <a:tcPr marL="53009" marR="53009" marT="0" marB="0" anchor="ctr">
                    <a:lnL w="12700" cap="flat" cmpd="sng" algn="ctr">
                      <a:solidFill>
                        <a:srgbClr val="FFFFFF"/>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BFBFB"/>
                    </a:solidFill>
                  </a:tcPr>
                </a:tc>
              </a:tr>
              <a:tr h="192572">
                <a:tc>
                  <a:txBody>
                    <a:bodyPr/>
                    <a:lstStyle/>
                    <a:p>
                      <a:pPr algn="ctr">
                        <a:lnSpc>
                          <a:spcPct val="150000"/>
                        </a:lnSpc>
                        <a:spcBef>
                          <a:spcPts val="600"/>
                        </a:spcBef>
                        <a:spcAft>
                          <a:spcPts val="1600"/>
                        </a:spcAft>
                      </a:pPr>
                      <a:r>
                        <a:rPr lang="es-ES_tradnl" sz="800" dirty="0">
                          <a:solidFill>
                            <a:srgbClr val="FFFFFF"/>
                          </a:solidFill>
                          <a:latin typeface="Times New Roman"/>
                          <a:ea typeface="Times New Roman"/>
                          <a:cs typeface="Times New Roman"/>
                        </a:rPr>
                        <a:t>Licencia</a:t>
                      </a:r>
                      <a:endParaRPr lang="es-ES" sz="900" dirty="0">
                        <a:solidFill>
                          <a:srgbClr val="000000"/>
                        </a:solidFill>
                        <a:latin typeface="Times New Roman"/>
                        <a:ea typeface="Times New Roman"/>
                        <a:cs typeface="Times New Roman"/>
                      </a:endParaRPr>
                    </a:p>
                  </a:txBody>
                  <a:tcPr marL="53009" marR="53009" marT="0" marB="0" anchor="ctr">
                    <a:lnL>
                      <a:noFill/>
                    </a:lnL>
                    <a:lnR w="12700" cap="flat" cmpd="sng" algn="ctr">
                      <a:solidFill>
                        <a:srgbClr val="FFFFFF"/>
                      </a:solidFill>
                      <a:prstDash val="solid"/>
                      <a:round/>
                      <a:headEnd type="none" w="med" len="med"/>
                      <a:tailEnd type="none" w="med" len="med"/>
                    </a:lnR>
                    <a:lnT w="12700" cap="flat" cmpd="sng" algn="ctr">
                      <a:solidFill>
                        <a:srgbClr val="848484"/>
                      </a:solidFill>
                      <a:prstDash val="solid"/>
                      <a:round/>
                      <a:headEnd type="none" w="med" len="med"/>
                      <a:tailEnd type="none" w="med" len="med"/>
                    </a:lnT>
                    <a:lnB w="12700" cap="flat" cmpd="sng" algn="ctr">
                      <a:solidFill>
                        <a:srgbClr val="848484"/>
                      </a:solidFill>
                      <a:prstDash val="solid"/>
                      <a:round/>
                      <a:headEnd type="none" w="med" len="med"/>
                      <a:tailEnd type="none" w="med" len="med"/>
                    </a:lnB>
                    <a:solidFill>
                      <a:srgbClr val="848484"/>
                    </a:solidFill>
                  </a:tcPr>
                </a:tc>
                <a:tc>
                  <a:txBody>
                    <a:bodyPr/>
                    <a:lstStyle/>
                    <a:p>
                      <a:pPr algn="ctr">
                        <a:lnSpc>
                          <a:spcPct val="150000"/>
                        </a:lnSpc>
                        <a:spcBef>
                          <a:spcPts val="600"/>
                        </a:spcBef>
                        <a:spcAft>
                          <a:spcPts val="1600"/>
                        </a:spcAft>
                      </a:pPr>
                      <a:r>
                        <a:rPr lang="es-ES_tradnl" sz="800" dirty="0">
                          <a:solidFill>
                            <a:srgbClr val="000000"/>
                          </a:solidFill>
                          <a:latin typeface="Times New Roman"/>
                          <a:ea typeface="Times New Roman"/>
                          <a:cs typeface="Times New Roman"/>
                        </a:rPr>
                        <a:t>GPL v.2</a:t>
                      </a:r>
                      <a:endParaRPr lang="es-ES" sz="900" dirty="0">
                        <a:solidFill>
                          <a:srgbClr val="000000"/>
                        </a:solidFill>
                        <a:latin typeface="Times New Roman"/>
                        <a:ea typeface="Times New Roman"/>
                        <a:cs typeface="Times New Roman"/>
                      </a:endParaRPr>
                    </a:p>
                  </a:txBody>
                  <a:tcPr marL="53009" marR="53009"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EEEEE"/>
                    </a:solidFill>
                  </a:tcPr>
                </a:tc>
                <a:tc>
                  <a:txBody>
                    <a:bodyPr/>
                    <a:lstStyle/>
                    <a:p>
                      <a:pPr algn="ctr">
                        <a:lnSpc>
                          <a:spcPct val="150000"/>
                        </a:lnSpc>
                        <a:spcBef>
                          <a:spcPts val="600"/>
                        </a:spcBef>
                        <a:spcAft>
                          <a:spcPts val="1600"/>
                        </a:spcAft>
                      </a:pPr>
                      <a:r>
                        <a:rPr lang="es-ES_tradnl" sz="800" dirty="0">
                          <a:solidFill>
                            <a:srgbClr val="000000"/>
                          </a:solidFill>
                          <a:latin typeface="Times New Roman"/>
                          <a:ea typeface="Times New Roman"/>
                          <a:cs typeface="Times New Roman"/>
                        </a:rPr>
                        <a:t>BSD</a:t>
                      </a:r>
                      <a:endParaRPr lang="es-ES" sz="900" dirty="0">
                        <a:solidFill>
                          <a:srgbClr val="000000"/>
                        </a:solidFill>
                        <a:latin typeface="Times New Roman"/>
                        <a:ea typeface="Times New Roman"/>
                        <a:cs typeface="Times New Roman"/>
                      </a:endParaRPr>
                    </a:p>
                  </a:txBody>
                  <a:tcPr marL="53009" marR="53009"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EEEEE"/>
                    </a:solidFill>
                  </a:tcPr>
                </a:tc>
                <a:tc>
                  <a:txBody>
                    <a:bodyPr/>
                    <a:lstStyle/>
                    <a:p>
                      <a:pPr algn="ctr">
                        <a:lnSpc>
                          <a:spcPct val="150000"/>
                        </a:lnSpc>
                        <a:spcBef>
                          <a:spcPts val="600"/>
                        </a:spcBef>
                        <a:spcAft>
                          <a:spcPts val="1600"/>
                        </a:spcAft>
                      </a:pPr>
                      <a:r>
                        <a:rPr lang="es-ES_tradnl" sz="800" dirty="0">
                          <a:solidFill>
                            <a:srgbClr val="000000"/>
                          </a:solidFill>
                          <a:latin typeface="Times New Roman"/>
                          <a:ea typeface="Times New Roman"/>
                          <a:cs typeface="Times New Roman"/>
                        </a:rPr>
                        <a:t>Propietaria</a:t>
                      </a:r>
                      <a:endParaRPr lang="es-ES" sz="900" dirty="0">
                        <a:solidFill>
                          <a:srgbClr val="000000"/>
                        </a:solidFill>
                        <a:latin typeface="Times New Roman"/>
                        <a:ea typeface="Times New Roman"/>
                        <a:cs typeface="Times New Roman"/>
                      </a:endParaRPr>
                    </a:p>
                  </a:txBody>
                  <a:tcPr marL="53009" marR="53009"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EEEEE"/>
                    </a:solidFill>
                  </a:tcPr>
                </a:tc>
                <a:tc>
                  <a:txBody>
                    <a:bodyPr/>
                    <a:lstStyle/>
                    <a:p>
                      <a:pPr algn="ctr">
                        <a:lnSpc>
                          <a:spcPct val="150000"/>
                        </a:lnSpc>
                        <a:spcBef>
                          <a:spcPts val="600"/>
                        </a:spcBef>
                        <a:spcAft>
                          <a:spcPts val="1600"/>
                        </a:spcAft>
                      </a:pPr>
                      <a:r>
                        <a:rPr lang="es-ES_tradnl" sz="800" dirty="0">
                          <a:solidFill>
                            <a:srgbClr val="000000"/>
                          </a:solidFill>
                          <a:latin typeface="Times New Roman"/>
                          <a:ea typeface="Times New Roman"/>
                          <a:cs typeface="Times New Roman"/>
                        </a:rPr>
                        <a:t>Apache 2.0</a:t>
                      </a:r>
                      <a:endParaRPr lang="es-ES" sz="900" dirty="0">
                        <a:solidFill>
                          <a:srgbClr val="000000"/>
                        </a:solidFill>
                        <a:latin typeface="Times New Roman"/>
                        <a:ea typeface="Times New Roman"/>
                        <a:cs typeface="Times New Roman"/>
                      </a:endParaRPr>
                    </a:p>
                  </a:txBody>
                  <a:tcPr marL="53009" marR="53009" marT="0" marB="0" anchor="ctr">
                    <a:lnL w="12700" cap="flat" cmpd="sng" algn="ctr">
                      <a:solidFill>
                        <a:srgbClr val="FFFFFF"/>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EEEEE"/>
                    </a:solidFill>
                  </a:tcPr>
                </a:tc>
              </a:tr>
              <a:tr h="192572">
                <a:tc>
                  <a:txBody>
                    <a:bodyPr/>
                    <a:lstStyle/>
                    <a:p>
                      <a:pPr algn="ctr">
                        <a:lnSpc>
                          <a:spcPct val="150000"/>
                        </a:lnSpc>
                        <a:spcBef>
                          <a:spcPts val="600"/>
                        </a:spcBef>
                        <a:spcAft>
                          <a:spcPts val="1600"/>
                        </a:spcAft>
                      </a:pPr>
                      <a:r>
                        <a:rPr lang="es-ES_tradnl" sz="800" dirty="0">
                          <a:solidFill>
                            <a:srgbClr val="FFFFFF"/>
                          </a:solidFill>
                          <a:latin typeface="Times New Roman"/>
                          <a:ea typeface="Times New Roman"/>
                          <a:cs typeface="Times New Roman"/>
                        </a:rPr>
                        <a:t>Distribución</a:t>
                      </a:r>
                      <a:endParaRPr lang="es-ES" sz="900" dirty="0">
                        <a:solidFill>
                          <a:srgbClr val="000000"/>
                        </a:solidFill>
                        <a:latin typeface="Times New Roman"/>
                        <a:ea typeface="Times New Roman"/>
                        <a:cs typeface="Times New Roman"/>
                      </a:endParaRPr>
                    </a:p>
                  </a:txBody>
                  <a:tcPr marL="53009" marR="53009" marT="0" marB="0" anchor="ctr">
                    <a:lnL>
                      <a:noFill/>
                    </a:lnL>
                    <a:lnR w="12700" cap="flat" cmpd="sng" algn="ctr">
                      <a:solidFill>
                        <a:srgbClr val="FFFFFF"/>
                      </a:solidFill>
                      <a:prstDash val="solid"/>
                      <a:round/>
                      <a:headEnd type="none" w="med" len="med"/>
                      <a:tailEnd type="none" w="med" len="med"/>
                    </a:lnR>
                    <a:lnT w="12700" cap="flat" cmpd="sng" algn="ctr">
                      <a:solidFill>
                        <a:srgbClr val="848484"/>
                      </a:solidFill>
                      <a:prstDash val="solid"/>
                      <a:round/>
                      <a:headEnd type="none" w="med" len="med"/>
                      <a:tailEnd type="none" w="med" len="med"/>
                    </a:lnT>
                    <a:lnB w="12700" cap="flat" cmpd="sng" algn="ctr">
                      <a:solidFill>
                        <a:srgbClr val="848484"/>
                      </a:solidFill>
                      <a:prstDash val="solid"/>
                      <a:round/>
                      <a:headEnd type="none" w="med" len="med"/>
                      <a:tailEnd type="none" w="med" len="med"/>
                    </a:lnB>
                    <a:solidFill>
                      <a:srgbClr val="848484"/>
                    </a:solidFill>
                  </a:tcPr>
                </a:tc>
                <a:tc>
                  <a:txBody>
                    <a:bodyPr/>
                    <a:lstStyle/>
                    <a:p>
                      <a:pPr algn="ctr">
                        <a:lnSpc>
                          <a:spcPct val="150000"/>
                        </a:lnSpc>
                        <a:spcBef>
                          <a:spcPts val="600"/>
                        </a:spcBef>
                        <a:spcAft>
                          <a:spcPts val="1600"/>
                        </a:spcAft>
                      </a:pPr>
                      <a:r>
                        <a:rPr lang="es-ES_tradnl" sz="800" dirty="0">
                          <a:solidFill>
                            <a:srgbClr val="000000"/>
                          </a:solidFill>
                          <a:latin typeface="Times New Roman"/>
                          <a:ea typeface="Times New Roman"/>
                          <a:cs typeface="Times New Roman"/>
                        </a:rPr>
                        <a:t>Gratuita</a:t>
                      </a:r>
                      <a:endParaRPr lang="es-ES" sz="900" dirty="0">
                        <a:solidFill>
                          <a:srgbClr val="000000"/>
                        </a:solidFill>
                        <a:latin typeface="Times New Roman"/>
                        <a:ea typeface="Times New Roman"/>
                        <a:cs typeface="Times New Roman"/>
                      </a:endParaRPr>
                    </a:p>
                  </a:txBody>
                  <a:tcPr marL="53009" marR="53009"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BFBFB"/>
                    </a:solidFill>
                  </a:tcPr>
                </a:tc>
                <a:tc>
                  <a:txBody>
                    <a:bodyPr/>
                    <a:lstStyle/>
                    <a:p>
                      <a:pPr algn="ctr">
                        <a:lnSpc>
                          <a:spcPct val="150000"/>
                        </a:lnSpc>
                        <a:spcBef>
                          <a:spcPts val="600"/>
                        </a:spcBef>
                        <a:spcAft>
                          <a:spcPts val="1600"/>
                        </a:spcAft>
                      </a:pPr>
                      <a:r>
                        <a:rPr lang="es-ES_tradnl" sz="800" dirty="0">
                          <a:solidFill>
                            <a:srgbClr val="000000"/>
                          </a:solidFill>
                          <a:latin typeface="Times New Roman"/>
                          <a:ea typeface="Times New Roman"/>
                          <a:cs typeface="Times New Roman"/>
                        </a:rPr>
                        <a:t>Gratuita</a:t>
                      </a:r>
                      <a:endParaRPr lang="es-ES" sz="900" dirty="0">
                        <a:solidFill>
                          <a:srgbClr val="000000"/>
                        </a:solidFill>
                        <a:latin typeface="Times New Roman"/>
                        <a:ea typeface="Times New Roman"/>
                        <a:cs typeface="Times New Roman"/>
                      </a:endParaRPr>
                    </a:p>
                  </a:txBody>
                  <a:tcPr marL="53009" marR="53009"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BFBFB"/>
                    </a:solidFill>
                  </a:tcPr>
                </a:tc>
                <a:tc>
                  <a:txBody>
                    <a:bodyPr/>
                    <a:lstStyle/>
                    <a:p>
                      <a:pPr algn="ctr">
                        <a:lnSpc>
                          <a:spcPct val="150000"/>
                        </a:lnSpc>
                        <a:spcBef>
                          <a:spcPts val="600"/>
                        </a:spcBef>
                        <a:spcAft>
                          <a:spcPts val="1600"/>
                        </a:spcAft>
                      </a:pPr>
                      <a:r>
                        <a:rPr lang="es-ES_tradnl" sz="800" dirty="0">
                          <a:solidFill>
                            <a:srgbClr val="000000"/>
                          </a:solidFill>
                          <a:latin typeface="Times New Roman"/>
                          <a:ea typeface="Times New Roman"/>
                          <a:cs typeface="Times New Roman"/>
                        </a:rPr>
                        <a:t>De pago</a:t>
                      </a:r>
                      <a:endParaRPr lang="es-ES" sz="900" dirty="0">
                        <a:solidFill>
                          <a:srgbClr val="000000"/>
                        </a:solidFill>
                        <a:latin typeface="Times New Roman"/>
                        <a:ea typeface="Times New Roman"/>
                        <a:cs typeface="Times New Roman"/>
                      </a:endParaRPr>
                    </a:p>
                  </a:txBody>
                  <a:tcPr marL="53009" marR="53009"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BFBFB"/>
                    </a:solidFill>
                  </a:tcPr>
                </a:tc>
                <a:tc>
                  <a:txBody>
                    <a:bodyPr/>
                    <a:lstStyle/>
                    <a:p>
                      <a:pPr algn="ctr">
                        <a:lnSpc>
                          <a:spcPct val="150000"/>
                        </a:lnSpc>
                        <a:spcBef>
                          <a:spcPts val="600"/>
                        </a:spcBef>
                        <a:spcAft>
                          <a:spcPts val="1600"/>
                        </a:spcAft>
                      </a:pPr>
                      <a:r>
                        <a:rPr lang="es-ES_tradnl" sz="800" dirty="0">
                          <a:solidFill>
                            <a:srgbClr val="000000"/>
                          </a:solidFill>
                          <a:latin typeface="Times New Roman"/>
                          <a:ea typeface="Times New Roman"/>
                          <a:cs typeface="Times New Roman"/>
                        </a:rPr>
                        <a:t>-</a:t>
                      </a:r>
                      <a:endParaRPr lang="es-ES" sz="900" dirty="0">
                        <a:solidFill>
                          <a:srgbClr val="000000"/>
                        </a:solidFill>
                        <a:latin typeface="Times New Roman"/>
                        <a:ea typeface="Times New Roman"/>
                        <a:cs typeface="Times New Roman"/>
                      </a:endParaRPr>
                    </a:p>
                  </a:txBody>
                  <a:tcPr marL="53009" marR="53009" marT="0" marB="0" anchor="ctr">
                    <a:lnL w="12700" cap="flat" cmpd="sng" algn="ctr">
                      <a:solidFill>
                        <a:srgbClr val="FFFFFF"/>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BFBFB"/>
                    </a:solidFill>
                  </a:tcPr>
                </a:tc>
              </a:tr>
              <a:tr h="385144">
                <a:tc>
                  <a:txBody>
                    <a:bodyPr/>
                    <a:lstStyle/>
                    <a:p>
                      <a:pPr algn="ctr">
                        <a:lnSpc>
                          <a:spcPct val="150000"/>
                        </a:lnSpc>
                        <a:spcBef>
                          <a:spcPts val="600"/>
                        </a:spcBef>
                        <a:spcAft>
                          <a:spcPts val="1600"/>
                        </a:spcAft>
                      </a:pPr>
                      <a:r>
                        <a:rPr lang="es-ES_tradnl" sz="800" dirty="0">
                          <a:solidFill>
                            <a:srgbClr val="FFFFFF"/>
                          </a:solidFill>
                          <a:latin typeface="Times New Roman"/>
                          <a:ea typeface="Times New Roman"/>
                          <a:cs typeface="Times New Roman"/>
                        </a:rPr>
                        <a:t>Generación de gráficas</a:t>
                      </a:r>
                      <a:endParaRPr lang="es-ES" sz="900" dirty="0">
                        <a:solidFill>
                          <a:srgbClr val="000000"/>
                        </a:solidFill>
                        <a:latin typeface="Times New Roman"/>
                        <a:ea typeface="Times New Roman"/>
                        <a:cs typeface="Times New Roman"/>
                      </a:endParaRPr>
                    </a:p>
                  </a:txBody>
                  <a:tcPr marL="53009" marR="53009" marT="0" marB="0" anchor="ctr">
                    <a:lnL>
                      <a:noFill/>
                    </a:lnL>
                    <a:lnR w="12700" cap="flat" cmpd="sng" algn="ctr">
                      <a:solidFill>
                        <a:srgbClr val="FFFFFF"/>
                      </a:solidFill>
                      <a:prstDash val="solid"/>
                      <a:round/>
                      <a:headEnd type="none" w="med" len="med"/>
                      <a:tailEnd type="none" w="med" len="med"/>
                    </a:lnR>
                    <a:lnT w="12700" cap="flat" cmpd="sng" algn="ctr">
                      <a:solidFill>
                        <a:srgbClr val="848484"/>
                      </a:solidFill>
                      <a:prstDash val="solid"/>
                      <a:round/>
                      <a:headEnd type="none" w="med" len="med"/>
                      <a:tailEnd type="none" w="med" len="med"/>
                    </a:lnT>
                    <a:lnB w="12700" cap="flat" cmpd="sng" algn="ctr">
                      <a:solidFill>
                        <a:srgbClr val="848484"/>
                      </a:solidFill>
                      <a:prstDash val="solid"/>
                      <a:round/>
                      <a:headEnd type="none" w="med" len="med"/>
                      <a:tailEnd type="none" w="med" len="med"/>
                    </a:lnB>
                    <a:solidFill>
                      <a:srgbClr val="848484"/>
                    </a:solidFill>
                  </a:tcPr>
                </a:tc>
                <a:tc>
                  <a:txBody>
                    <a:bodyPr/>
                    <a:lstStyle/>
                    <a:p>
                      <a:pPr algn="ctr">
                        <a:lnSpc>
                          <a:spcPct val="150000"/>
                        </a:lnSpc>
                        <a:spcBef>
                          <a:spcPts val="600"/>
                        </a:spcBef>
                        <a:spcAft>
                          <a:spcPts val="1600"/>
                        </a:spcAft>
                      </a:pPr>
                      <a:r>
                        <a:rPr lang="es-ES_tradnl" sz="800" dirty="0">
                          <a:solidFill>
                            <a:srgbClr val="000000"/>
                          </a:solidFill>
                          <a:latin typeface="Times New Roman"/>
                          <a:ea typeface="Times New Roman"/>
                          <a:cs typeface="Times New Roman"/>
                        </a:rPr>
                        <a:t>-</a:t>
                      </a:r>
                      <a:endParaRPr lang="es-ES" sz="900" dirty="0">
                        <a:solidFill>
                          <a:srgbClr val="000000"/>
                        </a:solidFill>
                        <a:latin typeface="Times New Roman"/>
                        <a:ea typeface="Times New Roman"/>
                        <a:cs typeface="Times New Roman"/>
                      </a:endParaRPr>
                    </a:p>
                  </a:txBody>
                  <a:tcPr marL="53009" marR="53009"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EEEEE"/>
                    </a:solidFill>
                  </a:tcPr>
                </a:tc>
                <a:tc>
                  <a:txBody>
                    <a:bodyPr/>
                    <a:lstStyle/>
                    <a:p>
                      <a:pPr algn="ctr">
                        <a:lnSpc>
                          <a:spcPct val="150000"/>
                        </a:lnSpc>
                        <a:spcBef>
                          <a:spcPts val="600"/>
                        </a:spcBef>
                        <a:spcAft>
                          <a:spcPts val="1600"/>
                        </a:spcAft>
                      </a:pPr>
                      <a:r>
                        <a:rPr lang="es-ES_tradnl" sz="800" dirty="0">
                          <a:solidFill>
                            <a:srgbClr val="000000"/>
                          </a:solidFill>
                          <a:latin typeface="Times New Roman"/>
                          <a:ea typeface="Times New Roman"/>
                          <a:cs typeface="Times New Roman"/>
                        </a:rPr>
                        <a:t>-</a:t>
                      </a:r>
                      <a:endParaRPr lang="es-ES" sz="900" dirty="0">
                        <a:solidFill>
                          <a:srgbClr val="000000"/>
                        </a:solidFill>
                        <a:latin typeface="Times New Roman"/>
                        <a:ea typeface="Times New Roman"/>
                        <a:cs typeface="Times New Roman"/>
                      </a:endParaRPr>
                    </a:p>
                  </a:txBody>
                  <a:tcPr marL="53009" marR="53009"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EEEEE"/>
                    </a:solidFill>
                  </a:tcPr>
                </a:tc>
                <a:tc>
                  <a:txBody>
                    <a:bodyPr/>
                    <a:lstStyle/>
                    <a:p>
                      <a:pPr algn="ctr">
                        <a:lnSpc>
                          <a:spcPct val="150000"/>
                        </a:lnSpc>
                        <a:spcBef>
                          <a:spcPts val="600"/>
                        </a:spcBef>
                        <a:spcAft>
                          <a:spcPts val="1600"/>
                        </a:spcAft>
                      </a:pPr>
                      <a:r>
                        <a:rPr lang="es-ES_tradnl" sz="800" dirty="0">
                          <a:solidFill>
                            <a:srgbClr val="000000"/>
                          </a:solidFill>
                          <a:latin typeface="Times New Roman"/>
                          <a:ea typeface="Times New Roman"/>
                          <a:cs typeface="Times New Roman"/>
                        </a:rPr>
                        <a:t>SI</a:t>
                      </a:r>
                      <a:endParaRPr lang="es-ES" sz="900" dirty="0">
                        <a:solidFill>
                          <a:srgbClr val="000000"/>
                        </a:solidFill>
                        <a:latin typeface="Times New Roman"/>
                        <a:ea typeface="Times New Roman"/>
                        <a:cs typeface="Times New Roman"/>
                      </a:endParaRPr>
                    </a:p>
                  </a:txBody>
                  <a:tcPr marL="53009" marR="53009"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EEEEE"/>
                    </a:solidFill>
                  </a:tcPr>
                </a:tc>
                <a:tc>
                  <a:txBody>
                    <a:bodyPr/>
                    <a:lstStyle/>
                    <a:p>
                      <a:pPr algn="ctr">
                        <a:lnSpc>
                          <a:spcPct val="150000"/>
                        </a:lnSpc>
                        <a:spcBef>
                          <a:spcPts val="600"/>
                        </a:spcBef>
                        <a:spcAft>
                          <a:spcPts val="1600"/>
                        </a:spcAft>
                      </a:pPr>
                      <a:r>
                        <a:rPr lang="es-ES_tradnl" sz="800" dirty="0">
                          <a:solidFill>
                            <a:srgbClr val="000000"/>
                          </a:solidFill>
                          <a:latin typeface="Times New Roman"/>
                          <a:ea typeface="Times New Roman"/>
                          <a:cs typeface="Times New Roman"/>
                        </a:rPr>
                        <a:t>SI (Analizador)</a:t>
                      </a:r>
                      <a:endParaRPr lang="es-ES" sz="900" dirty="0">
                        <a:solidFill>
                          <a:srgbClr val="000000"/>
                        </a:solidFill>
                        <a:latin typeface="Times New Roman"/>
                        <a:ea typeface="Times New Roman"/>
                        <a:cs typeface="Times New Roman"/>
                      </a:endParaRPr>
                    </a:p>
                  </a:txBody>
                  <a:tcPr marL="53009" marR="53009" marT="0" marB="0" anchor="ctr">
                    <a:lnL w="12700" cap="flat" cmpd="sng" algn="ctr">
                      <a:solidFill>
                        <a:srgbClr val="FFFFFF"/>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EEEEE"/>
                    </a:solidFill>
                  </a:tcPr>
                </a:tc>
              </a:tr>
              <a:tr h="385144">
                <a:tc>
                  <a:txBody>
                    <a:bodyPr/>
                    <a:lstStyle/>
                    <a:p>
                      <a:pPr algn="ctr">
                        <a:lnSpc>
                          <a:spcPct val="150000"/>
                        </a:lnSpc>
                        <a:spcBef>
                          <a:spcPts val="600"/>
                        </a:spcBef>
                        <a:spcAft>
                          <a:spcPts val="1600"/>
                        </a:spcAft>
                      </a:pPr>
                      <a:r>
                        <a:rPr lang="es-ES_tradnl" sz="800" dirty="0">
                          <a:solidFill>
                            <a:srgbClr val="FFFFFF"/>
                          </a:solidFill>
                          <a:latin typeface="Times New Roman"/>
                          <a:ea typeface="Times New Roman"/>
                          <a:cs typeface="Times New Roman"/>
                        </a:rPr>
                        <a:t>Supervisión en tiempo real</a:t>
                      </a:r>
                      <a:endParaRPr lang="es-ES" sz="900" dirty="0">
                        <a:solidFill>
                          <a:srgbClr val="000000"/>
                        </a:solidFill>
                        <a:latin typeface="Times New Roman"/>
                        <a:ea typeface="Times New Roman"/>
                        <a:cs typeface="Times New Roman"/>
                      </a:endParaRPr>
                    </a:p>
                  </a:txBody>
                  <a:tcPr marL="53009" marR="53009" marT="0" marB="0" anchor="ctr">
                    <a:lnL>
                      <a:noFill/>
                    </a:lnL>
                    <a:lnR w="12700" cap="flat" cmpd="sng" algn="ctr">
                      <a:solidFill>
                        <a:srgbClr val="FFFFFF"/>
                      </a:solidFill>
                      <a:prstDash val="solid"/>
                      <a:round/>
                      <a:headEnd type="none" w="med" len="med"/>
                      <a:tailEnd type="none" w="med" len="med"/>
                    </a:lnR>
                    <a:lnT w="12700" cap="flat" cmpd="sng" algn="ctr">
                      <a:solidFill>
                        <a:srgbClr val="848484"/>
                      </a:solidFill>
                      <a:prstDash val="solid"/>
                      <a:round/>
                      <a:headEnd type="none" w="med" len="med"/>
                      <a:tailEnd type="none" w="med" len="med"/>
                    </a:lnT>
                    <a:lnB w="12700" cap="flat" cmpd="sng" algn="ctr">
                      <a:solidFill>
                        <a:srgbClr val="848484"/>
                      </a:solidFill>
                      <a:prstDash val="solid"/>
                      <a:round/>
                      <a:headEnd type="none" w="med" len="med"/>
                      <a:tailEnd type="none" w="med" len="med"/>
                    </a:lnB>
                    <a:solidFill>
                      <a:srgbClr val="848484"/>
                    </a:solidFill>
                  </a:tcPr>
                </a:tc>
                <a:tc>
                  <a:txBody>
                    <a:bodyPr/>
                    <a:lstStyle/>
                    <a:p>
                      <a:pPr algn="ctr">
                        <a:lnSpc>
                          <a:spcPct val="150000"/>
                        </a:lnSpc>
                        <a:spcBef>
                          <a:spcPts val="600"/>
                        </a:spcBef>
                        <a:spcAft>
                          <a:spcPts val="1600"/>
                        </a:spcAft>
                      </a:pPr>
                      <a:r>
                        <a:rPr lang="es-ES_tradnl" sz="800" dirty="0">
                          <a:solidFill>
                            <a:srgbClr val="000000"/>
                          </a:solidFill>
                          <a:latin typeface="Times New Roman"/>
                          <a:ea typeface="Times New Roman"/>
                          <a:cs typeface="Times New Roman"/>
                        </a:rPr>
                        <a:t>-</a:t>
                      </a:r>
                      <a:endParaRPr lang="es-ES" sz="900" dirty="0">
                        <a:solidFill>
                          <a:srgbClr val="000000"/>
                        </a:solidFill>
                        <a:latin typeface="Times New Roman"/>
                        <a:ea typeface="Times New Roman"/>
                        <a:cs typeface="Times New Roman"/>
                      </a:endParaRPr>
                    </a:p>
                  </a:txBody>
                  <a:tcPr marL="53009" marR="53009"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BFBFB"/>
                    </a:solidFill>
                  </a:tcPr>
                </a:tc>
                <a:tc>
                  <a:txBody>
                    <a:bodyPr/>
                    <a:lstStyle/>
                    <a:p>
                      <a:pPr algn="ctr">
                        <a:lnSpc>
                          <a:spcPct val="150000"/>
                        </a:lnSpc>
                        <a:spcBef>
                          <a:spcPts val="600"/>
                        </a:spcBef>
                        <a:spcAft>
                          <a:spcPts val="1600"/>
                        </a:spcAft>
                      </a:pPr>
                      <a:r>
                        <a:rPr lang="es-ES_tradnl" sz="800" dirty="0">
                          <a:solidFill>
                            <a:srgbClr val="000000"/>
                          </a:solidFill>
                          <a:latin typeface="Times New Roman"/>
                          <a:ea typeface="Times New Roman"/>
                          <a:cs typeface="Times New Roman"/>
                        </a:rPr>
                        <a:t>-</a:t>
                      </a:r>
                      <a:endParaRPr lang="es-ES" sz="900" dirty="0">
                        <a:solidFill>
                          <a:srgbClr val="000000"/>
                        </a:solidFill>
                        <a:latin typeface="Times New Roman"/>
                        <a:ea typeface="Times New Roman"/>
                        <a:cs typeface="Times New Roman"/>
                      </a:endParaRPr>
                    </a:p>
                  </a:txBody>
                  <a:tcPr marL="53009" marR="53009"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BFBFB"/>
                    </a:solidFill>
                  </a:tcPr>
                </a:tc>
                <a:tc>
                  <a:txBody>
                    <a:bodyPr/>
                    <a:lstStyle/>
                    <a:p>
                      <a:pPr algn="ctr">
                        <a:lnSpc>
                          <a:spcPct val="150000"/>
                        </a:lnSpc>
                        <a:spcBef>
                          <a:spcPts val="600"/>
                        </a:spcBef>
                        <a:spcAft>
                          <a:spcPts val="1600"/>
                        </a:spcAft>
                      </a:pPr>
                      <a:r>
                        <a:rPr lang="es-ES_tradnl" sz="800" dirty="0">
                          <a:solidFill>
                            <a:srgbClr val="000000"/>
                          </a:solidFill>
                          <a:latin typeface="Times New Roman"/>
                          <a:ea typeface="Times New Roman"/>
                          <a:cs typeface="Times New Roman"/>
                        </a:rPr>
                        <a:t>SI</a:t>
                      </a:r>
                      <a:endParaRPr lang="es-ES" sz="900" dirty="0">
                        <a:solidFill>
                          <a:srgbClr val="000000"/>
                        </a:solidFill>
                        <a:latin typeface="Times New Roman"/>
                        <a:ea typeface="Times New Roman"/>
                        <a:cs typeface="Times New Roman"/>
                      </a:endParaRPr>
                    </a:p>
                  </a:txBody>
                  <a:tcPr marL="53009" marR="53009"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BFBFB"/>
                    </a:solidFill>
                  </a:tcPr>
                </a:tc>
                <a:tc>
                  <a:txBody>
                    <a:bodyPr/>
                    <a:lstStyle/>
                    <a:p>
                      <a:pPr algn="ctr">
                        <a:lnSpc>
                          <a:spcPct val="150000"/>
                        </a:lnSpc>
                        <a:spcBef>
                          <a:spcPts val="600"/>
                        </a:spcBef>
                        <a:spcAft>
                          <a:spcPts val="1600"/>
                        </a:spcAft>
                      </a:pPr>
                      <a:r>
                        <a:rPr lang="es-ES_tradnl" sz="800" dirty="0">
                          <a:solidFill>
                            <a:srgbClr val="000000"/>
                          </a:solidFill>
                          <a:latin typeface="Times New Roman"/>
                          <a:ea typeface="Times New Roman"/>
                          <a:cs typeface="Times New Roman"/>
                        </a:rPr>
                        <a:t>SI (Chartserver)</a:t>
                      </a:r>
                      <a:endParaRPr lang="es-ES" sz="900" dirty="0">
                        <a:solidFill>
                          <a:srgbClr val="000000"/>
                        </a:solidFill>
                        <a:latin typeface="Times New Roman"/>
                        <a:ea typeface="Times New Roman"/>
                        <a:cs typeface="Times New Roman"/>
                      </a:endParaRPr>
                    </a:p>
                  </a:txBody>
                  <a:tcPr marL="53009" marR="53009" marT="0" marB="0" anchor="ctr">
                    <a:lnL w="12700" cap="flat" cmpd="sng" algn="ctr">
                      <a:solidFill>
                        <a:srgbClr val="FFFFFF"/>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BFBFB"/>
                    </a:solidFill>
                  </a:tcPr>
                </a:tc>
              </a:tr>
              <a:tr h="385144">
                <a:tc>
                  <a:txBody>
                    <a:bodyPr/>
                    <a:lstStyle/>
                    <a:p>
                      <a:pPr algn="ctr">
                        <a:lnSpc>
                          <a:spcPct val="150000"/>
                        </a:lnSpc>
                        <a:spcBef>
                          <a:spcPts val="600"/>
                        </a:spcBef>
                        <a:spcAft>
                          <a:spcPts val="1600"/>
                        </a:spcAft>
                      </a:pPr>
                      <a:r>
                        <a:rPr lang="es-ES_tradnl" sz="800" dirty="0">
                          <a:solidFill>
                            <a:srgbClr val="FFFFFF"/>
                          </a:solidFill>
                          <a:latin typeface="Times New Roman"/>
                          <a:ea typeface="Times New Roman"/>
                          <a:cs typeface="Times New Roman"/>
                        </a:rPr>
                        <a:t>Servicio de sistema</a:t>
                      </a:r>
                      <a:endParaRPr lang="es-ES" sz="900" dirty="0">
                        <a:solidFill>
                          <a:srgbClr val="000000"/>
                        </a:solidFill>
                        <a:latin typeface="Times New Roman"/>
                        <a:ea typeface="Times New Roman"/>
                        <a:cs typeface="Times New Roman"/>
                      </a:endParaRPr>
                    </a:p>
                  </a:txBody>
                  <a:tcPr marL="53009" marR="53009" marT="0" marB="0" anchor="ctr">
                    <a:lnL>
                      <a:noFill/>
                    </a:lnL>
                    <a:lnR w="12700" cap="flat" cmpd="sng" algn="ctr">
                      <a:solidFill>
                        <a:srgbClr val="FFFFFF"/>
                      </a:solidFill>
                      <a:prstDash val="solid"/>
                      <a:round/>
                      <a:headEnd type="none" w="med" len="med"/>
                      <a:tailEnd type="none" w="med" len="med"/>
                    </a:lnR>
                    <a:lnT w="12700" cap="flat" cmpd="sng" algn="ctr">
                      <a:solidFill>
                        <a:srgbClr val="848484"/>
                      </a:solidFill>
                      <a:prstDash val="solid"/>
                      <a:round/>
                      <a:headEnd type="none" w="med" len="med"/>
                      <a:tailEnd type="none" w="med" len="med"/>
                    </a:lnT>
                    <a:lnB w="12700" cap="flat" cmpd="sng" algn="ctr">
                      <a:solidFill>
                        <a:srgbClr val="848484"/>
                      </a:solidFill>
                      <a:prstDash val="solid"/>
                      <a:round/>
                      <a:headEnd type="none" w="med" len="med"/>
                      <a:tailEnd type="none" w="med" len="med"/>
                    </a:lnB>
                    <a:solidFill>
                      <a:srgbClr val="848484"/>
                    </a:solidFill>
                  </a:tcPr>
                </a:tc>
                <a:tc>
                  <a:txBody>
                    <a:bodyPr/>
                    <a:lstStyle/>
                    <a:p>
                      <a:pPr algn="ctr">
                        <a:lnSpc>
                          <a:spcPct val="150000"/>
                        </a:lnSpc>
                        <a:spcBef>
                          <a:spcPts val="600"/>
                        </a:spcBef>
                        <a:spcAft>
                          <a:spcPts val="1600"/>
                        </a:spcAft>
                      </a:pPr>
                      <a:r>
                        <a:rPr lang="es-ES_tradnl" sz="800" dirty="0">
                          <a:solidFill>
                            <a:srgbClr val="000000"/>
                          </a:solidFill>
                          <a:latin typeface="Times New Roman"/>
                          <a:ea typeface="Times New Roman"/>
                          <a:cs typeface="Times New Roman"/>
                        </a:rPr>
                        <a:t>NO (Host dedicado)</a:t>
                      </a:r>
                      <a:endParaRPr lang="es-ES" sz="900" dirty="0">
                        <a:solidFill>
                          <a:srgbClr val="000000"/>
                        </a:solidFill>
                        <a:latin typeface="Times New Roman"/>
                        <a:ea typeface="Times New Roman"/>
                        <a:cs typeface="Times New Roman"/>
                      </a:endParaRPr>
                    </a:p>
                  </a:txBody>
                  <a:tcPr marL="53009" marR="53009"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EEEEE"/>
                    </a:solidFill>
                  </a:tcPr>
                </a:tc>
                <a:tc>
                  <a:txBody>
                    <a:bodyPr/>
                    <a:lstStyle/>
                    <a:p>
                      <a:pPr algn="ctr">
                        <a:lnSpc>
                          <a:spcPct val="150000"/>
                        </a:lnSpc>
                        <a:spcBef>
                          <a:spcPts val="600"/>
                        </a:spcBef>
                        <a:spcAft>
                          <a:spcPts val="1600"/>
                        </a:spcAft>
                      </a:pPr>
                      <a:r>
                        <a:rPr lang="es-ES_tradnl" sz="800" dirty="0">
                          <a:solidFill>
                            <a:srgbClr val="000000"/>
                          </a:solidFill>
                          <a:latin typeface="Times New Roman"/>
                          <a:ea typeface="Times New Roman"/>
                          <a:cs typeface="Times New Roman"/>
                        </a:rPr>
                        <a:t>SI</a:t>
                      </a:r>
                      <a:endParaRPr lang="es-ES" sz="900" dirty="0">
                        <a:solidFill>
                          <a:srgbClr val="000000"/>
                        </a:solidFill>
                        <a:latin typeface="Times New Roman"/>
                        <a:ea typeface="Times New Roman"/>
                        <a:cs typeface="Times New Roman"/>
                      </a:endParaRPr>
                    </a:p>
                  </a:txBody>
                  <a:tcPr marL="53009" marR="53009"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EEEEE"/>
                    </a:solidFill>
                  </a:tcPr>
                </a:tc>
                <a:tc>
                  <a:txBody>
                    <a:bodyPr/>
                    <a:lstStyle/>
                    <a:p>
                      <a:pPr algn="ctr">
                        <a:lnSpc>
                          <a:spcPct val="150000"/>
                        </a:lnSpc>
                        <a:spcBef>
                          <a:spcPts val="600"/>
                        </a:spcBef>
                        <a:spcAft>
                          <a:spcPts val="1600"/>
                        </a:spcAft>
                      </a:pPr>
                      <a:r>
                        <a:rPr lang="es-ES_tradnl" sz="800" dirty="0">
                          <a:solidFill>
                            <a:srgbClr val="000000"/>
                          </a:solidFill>
                          <a:latin typeface="Times New Roman"/>
                          <a:ea typeface="Times New Roman"/>
                          <a:cs typeface="Times New Roman"/>
                        </a:rPr>
                        <a:t>SI</a:t>
                      </a:r>
                      <a:endParaRPr lang="es-ES" sz="900" dirty="0">
                        <a:solidFill>
                          <a:srgbClr val="000000"/>
                        </a:solidFill>
                        <a:latin typeface="Times New Roman"/>
                        <a:ea typeface="Times New Roman"/>
                        <a:cs typeface="Times New Roman"/>
                      </a:endParaRPr>
                    </a:p>
                  </a:txBody>
                  <a:tcPr marL="53009" marR="53009"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EEEEE"/>
                    </a:solidFill>
                  </a:tcPr>
                </a:tc>
                <a:tc>
                  <a:txBody>
                    <a:bodyPr/>
                    <a:lstStyle/>
                    <a:p>
                      <a:pPr algn="ctr">
                        <a:lnSpc>
                          <a:spcPct val="150000"/>
                        </a:lnSpc>
                        <a:spcBef>
                          <a:spcPts val="600"/>
                        </a:spcBef>
                        <a:spcAft>
                          <a:spcPts val="1600"/>
                        </a:spcAft>
                      </a:pPr>
                      <a:r>
                        <a:rPr lang="es-ES_tradnl" sz="800" dirty="0">
                          <a:solidFill>
                            <a:srgbClr val="000000"/>
                          </a:solidFill>
                          <a:latin typeface="Times New Roman"/>
                          <a:ea typeface="Times New Roman"/>
                          <a:cs typeface="Times New Roman"/>
                        </a:rPr>
                        <a:t>SI (Servicio)</a:t>
                      </a:r>
                      <a:endParaRPr lang="es-ES" sz="900" dirty="0">
                        <a:solidFill>
                          <a:srgbClr val="000000"/>
                        </a:solidFill>
                        <a:latin typeface="Times New Roman"/>
                        <a:ea typeface="Times New Roman"/>
                        <a:cs typeface="Times New Roman"/>
                      </a:endParaRPr>
                    </a:p>
                  </a:txBody>
                  <a:tcPr marL="53009" marR="53009" marT="0" marB="0" anchor="ctr">
                    <a:lnL w="12700" cap="flat" cmpd="sng" algn="ctr">
                      <a:solidFill>
                        <a:srgbClr val="FFFFFF"/>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EEEEE"/>
                    </a:solidFill>
                  </a:tcPr>
                </a:tc>
              </a:tr>
              <a:tr h="192572">
                <a:tc>
                  <a:txBody>
                    <a:bodyPr/>
                    <a:lstStyle/>
                    <a:p>
                      <a:pPr algn="ctr">
                        <a:lnSpc>
                          <a:spcPct val="150000"/>
                        </a:lnSpc>
                        <a:spcBef>
                          <a:spcPts val="600"/>
                        </a:spcBef>
                        <a:spcAft>
                          <a:spcPts val="1600"/>
                        </a:spcAft>
                      </a:pPr>
                      <a:r>
                        <a:rPr lang="es-ES_tradnl" sz="800" dirty="0">
                          <a:solidFill>
                            <a:srgbClr val="FFFFFF"/>
                          </a:solidFill>
                          <a:latin typeface="Times New Roman"/>
                          <a:ea typeface="Times New Roman"/>
                          <a:cs typeface="Times New Roman"/>
                        </a:rPr>
                        <a:t>Lenguaje nativo</a:t>
                      </a:r>
                      <a:endParaRPr lang="es-ES" sz="900" dirty="0">
                        <a:solidFill>
                          <a:srgbClr val="000000"/>
                        </a:solidFill>
                        <a:latin typeface="Times New Roman"/>
                        <a:ea typeface="Times New Roman"/>
                        <a:cs typeface="Times New Roman"/>
                      </a:endParaRPr>
                    </a:p>
                  </a:txBody>
                  <a:tcPr marL="53009" marR="53009" marT="0" marB="0" anchor="ctr">
                    <a:lnL>
                      <a:noFill/>
                    </a:lnL>
                    <a:lnR w="12700" cap="flat" cmpd="sng" algn="ctr">
                      <a:solidFill>
                        <a:srgbClr val="FFFFFF"/>
                      </a:solidFill>
                      <a:prstDash val="solid"/>
                      <a:round/>
                      <a:headEnd type="none" w="med" len="med"/>
                      <a:tailEnd type="none" w="med" len="med"/>
                    </a:lnR>
                    <a:lnT w="12700" cap="flat" cmpd="sng" algn="ctr">
                      <a:solidFill>
                        <a:srgbClr val="848484"/>
                      </a:solidFill>
                      <a:prstDash val="solid"/>
                      <a:round/>
                      <a:headEnd type="none" w="med" len="med"/>
                      <a:tailEnd type="none" w="med" len="med"/>
                    </a:lnT>
                    <a:lnB w="12700" cap="flat" cmpd="sng" algn="ctr">
                      <a:solidFill>
                        <a:srgbClr val="848484"/>
                      </a:solidFill>
                      <a:prstDash val="solid"/>
                      <a:round/>
                      <a:headEnd type="none" w="med" len="med"/>
                      <a:tailEnd type="none" w="med" len="med"/>
                    </a:lnB>
                    <a:solidFill>
                      <a:srgbClr val="848484"/>
                    </a:solidFill>
                  </a:tcPr>
                </a:tc>
                <a:tc>
                  <a:txBody>
                    <a:bodyPr/>
                    <a:lstStyle/>
                    <a:p>
                      <a:pPr algn="ctr">
                        <a:lnSpc>
                          <a:spcPct val="150000"/>
                        </a:lnSpc>
                        <a:spcBef>
                          <a:spcPts val="600"/>
                        </a:spcBef>
                        <a:spcAft>
                          <a:spcPts val="1600"/>
                        </a:spcAft>
                      </a:pPr>
                      <a:r>
                        <a:rPr lang="es-ES_tradnl" sz="800" dirty="0">
                          <a:solidFill>
                            <a:srgbClr val="000000"/>
                          </a:solidFill>
                          <a:latin typeface="Times New Roman"/>
                          <a:ea typeface="Times New Roman"/>
                          <a:cs typeface="Times New Roman"/>
                        </a:rPr>
                        <a:t>C y otros</a:t>
                      </a:r>
                      <a:endParaRPr lang="es-ES" sz="900" dirty="0">
                        <a:solidFill>
                          <a:srgbClr val="000000"/>
                        </a:solidFill>
                        <a:latin typeface="Times New Roman"/>
                        <a:ea typeface="Times New Roman"/>
                        <a:cs typeface="Times New Roman"/>
                      </a:endParaRPr>
                    </a:p>
                  </a:txBody>
                  <a:tcPr marL="53009" marR="53009"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BFBFB"/>
                    </a:solidFill>
                  </a:tcPr>
                </a:tc>
                <a:tc>
                  <a:txBody>
                    <a:bodyPr/>
                    <a:lstStyle/>
                    <a:p>
                      <a:pPr algn="ctr">
                        <a:lnSpc>
                          <a:spcPct val="150000"/>
                        </a:lnSpc>
                        <a:spcBef>
                          <a:spcPts val="600"/>
                        </a:spcBef>
                        <a:spcAft>
                          <a:spcPts val="1600"/>
                        </a:spcAft>
                      </a:pPr>
                      <a:r>
                        <a:rPr lang="es-ES_tradnl" sz="800" dirty="0">
                          <a:solidFill>
                            <a:srgbClr val="000000"/>
                          </a:solidFill>
                          <a:latin typeface="Times New Roman"/>
                          <a:ea typeface="Times New Roman"/>
                          <a:cs typeface="Times New Roman"/>
                        </a:rPr>
                        <a:t>Perl</a:t>
                      </a:r>
                      <a:endParaRPr lang="es-ES" sz="900" dirty="0">
                        <a:solidFill>
                          <a:srgbClr val="000000"/>
                        </a:solidFill>
                        <a:latin typeface="Times New Roman"/>
                        <a:ea typeface="Times New Roman"/>
                        <a:cs typeface="Times New Roman"/>
                      </a:endParaRPr>
                    </a:p>
                  </a:txBody>
                  <a:tcPr marL="53009" marR="53009"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BFBFB"/>
                    </a:solidFill>
                  </a:tcPr>
                </a:tc>
                <a:tc>
                  <a:txBody>
                    <a:bodyPr/>
                    <a:lstStyle/>
                    <a:p>
                      <a:pPr algn="ctr">
                        <a:lnSpc>
                          <a:spcPct val="150000"/>
                        </a:lnSpc>
                        <a:spcBef>
                          <a:spcPts val="600"/>
                        </a:spcBef>
                        <a:spcAft>
                          <a:spcPts val="1600"/>
                        </a:spcAft>
                      </a:pPr>
                      <a:r>
                        <a:rPr lang="es-ES_tradnl" sz="800" dirty="0">
                          <a:solidFill>
                            <a:srgbClr val="000000"/>
                          </a:solidFill>
                          <a:latin typeface="Times New Roman"/>
                          <a:ea typeface="Times New Roman"/>
                          <a:cs typeface="Times New Roman"/>
                        </a:rPr>
                        <a:t>-</a:t>
                      </a:r>
                      <a:endParaRPr lang="es-ES" sz="900" dirty="0">
                        <a:solidFill>
                          <a:srgbClr val="000000"/>
                        </a:solidFill>
                        <a:latin typeface="Times New Roman"/>
                        <a:ea typeface="Times New Roman"/>
                        <a:cs typeface="Times New Roman"/>
                      </a:endParaRPr>
                    </a:p>
                  </a:txBody>
                  <a:tcPr marL="53009" marR="53009"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BFBFB"/>
                    </a:solidFill>
                  </a:tcPr>
                </a:tc>
                <a:tc>
                  <a:txBody>
                    <a:bodyPr/>
                    <a:lstStyle/>
                    <a:p>
                      <a:pPr algn="ctr">
                        <a:lnSpc>
                          <a:spcPct val="150000"/>
                        </a:lnSpc>
                        <a:spcBef>
                          <a:spcPts val="600"/>
                        </a:spcBef>
                        <a:spcAft>
                          <a:spcPts val="1600"/>
                        </a:spcAft>
                      </a:pPr>
                      <a:r>
                        <a:rPr lang="es-ES_tradnl" sz="800" dirty="0">
                          <a:solidFill>
                            <a:srgbClr val="000000"/>
                          </a:solidFill>
                          <a:latin typeface="Times New Roman"/>
                          <a:ea typeface="Times New Roman"/>
                          <a:cs typeface="Times New Roman"/>
                        </a:rPr>
                        <a:t>Java 1.6.0_14</a:t>
                      </a:r>
                      <a:endParaRPr lang="es-ES" sz="900" dirty="0">
                        <a:solidFill>
                          <a:srgbClr val="000000"/>
                        </a:solidFill>
                        <a:latin typeface="Times New Roman"/>
                        <a:ea typeface="Times New Roman"/>
                        <a:cs typeface="Times New Roman"/>
                      </a:endParaRPr>
                    </a:p>
                  </a:txBody>
                  <a:tcPr marL="53009" marR="53009" marT="0" marB="0" anchor="ctr">
                    <a:lnL w="12700" cap="flat" cmpd="sng" algn="ctr">
                      <a:solidFill>
                        <a:srgbClr val="FFFFFF"/>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BFBFB"/>
                    </a:solidFill>
                  </a:tcPr>
                </a:tc>
              </a:tr>
              <a:tr h="192572">
                <a:tc>
                  <a:txBody>
                    <a:bodyPr/>
                    <a:lstStyle/>
                    <a:p>
                      <a:pPr algn="ctr">
                        <a:lnSpc>
                          <a:spcPct val="150000"/>
                        </a:lnSpc>
                        <a:spcBef>
                          <a:spcPts val="600"/>
                        </a:spcBef>
                        <a:spcAft>
                          <a:spcPts val="1600"/>
                        </a:spcAft>
                      </a:pPr>
                      <a:r>
                        <a:rPr lang="es-ES_tradnl" sz="800" dirty="0">
                          <a:solidFill>
                            <a:srgbClr val="FFFFFF"/>
                          </a:solidFill>
                          <a:latin typeface="Times New Roman"/>
                          <a:ea typeface="Times New Roman"/>
                          <a:cs typeface="Times New Roman"/>
                        </a:rPr>
                        <a:t>Múltiples SGBD</a:t>
                      </a:r>
                      <a:endParaRPr lang="es-ES" sz="900" dirty="0">
                        <a:solidFill>
                          <a:srgbClr val="000000"/>
                        </a:solidFill>
                        <a:latin typeface="Times New Roman"/>
                        <a:ea typeface="Times New Roman"/>
                        <a:cs typeface="Times New Roman"/>
                      </a:endParaRPr>
                    </a:p>
                  </a:txBody>
                  <a:tcPr marL="53009" marR="53009" marT="0" marB="0" anchor="ctr">
                    <a:lnL>
                      <a:noFill/>
                    </a:lnL>
                    <a:lnR w="12700" cap="flat" cmpd="sng" algn="ctr">
                      <a:solidFill>
                        <a:srgbClr val="FFFFFF"/>
                      </a:solidFill>
                      <a:prstDash val="solid"/>
                      <a:round/>
                      <a:headEnd type="none" w="med" len="med"/>
                      <a:tailEnd type="none" w="med" len="med"/>
                    </a:lnR>
                    <a:lnT w="12700" cap="flat" cmpd="sng" algn="ctr">
                      <a:solidFill>
                        <a:srgbClr val="848484"/>
                      </a:solidFill>
                      <a:prstDash val="solid"/>
                      <a:round/>
                      <a:headEnd type="none" w="med" len="med"/>
                      <a:tailEnd type="none" w="med" len="med"/>
                    </a:lnT>
                    <a:lnB>
                      <a:noFill/>
                    </a:lnB>
                    <a:solidFill>
                      <a:srgbClr val="848484"/>
                    </a:solidFill>
                  </a:tcPr>
                </a:tc>
                <a:tc>
                  <a:txBody>
                    <a:bodyPr/>
                    <a:lstStyle/>
                    <a:p>
                      <a:pPr algn="ctr">
                        <a:lnSpc>
                          <a:spcPct val="150000"/>
                        </a:lnSpc>
                        <a:spcBef>
                          <a:spcPts val="600"/>
                        </a:spcBef>
                        <a:spcAft>
                          <a:spcPts val="1600"/>
                        </a:spcAft>
                      </a:pPr>
                      <a:r>
                        <a:rPr lang="es-ES_tradnl" sz="800" dirty="0">
                          <a:solidFill>
                            <a:srgbClr val="000000"/>
                          </a:solidFill>
                          <a:latin typeface="Times New Roman"/>
                          <a:ea typeface="Times New Roman"/>
                          <a:cs typeface="Times New Roman"/>
                        </a:rPr>
                        <a:t>-</a:t>
                      </a:r>
                      <a:endParaRPr lang="es-ES" sz="900" dirty="0">
                        <a:solidFill>
                          <a:srgbClr val="000000"/>
                        </a:solidFill>
                        <a:latin typeface="Times New Roman"/>
                        <a:ea typeface="Times New Roman"/>
                        <a:cs typeface="Times New Roman"/>
                      </a:endParaRPr>
                    </a:p>
                  </a:txBody>
                  <a:tcPr marL="53009" marR="53009"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EEEEEE"/>
                    </a:solidFill>
                  </a:tcPr>
                </a:tc>
                <a:tc>
                  <a:txBody>
                    <a:bodyPr/>
                    <a:lstStyle/>
                    <a:p>
                      <a:pPr algn="ctr">
                        <a:lnSpc>
                          <a:spcPct val="150000"/>
                        </a:lnSpc>
                        <a:spcBef>
                          <a:spcPts val="600"/>
                        </a:spcBef>
                        <a:spcAft>
                          <a:spcPts val="1600"/>
                        </a:spcAft>
                      </a:pPr>
                      <a:r>
                        <a:rPr lang="es-ES_tradnl" sz="800" dirty="0">
                          <a:solidFill>
                            <a:srgbClr val="000000"/>
                          </a:solidFill>
                          <a:latin typeface="Times New Roman"/>
                          <a:ea typeface="Times New Roman"/>
                          <a:cs typeface="Times New Roman"/>
                        </a:rPr>
                        <a:t>-</a:t>
                      </a:r>
                      <a:endParaRPr lang="es-ES" sz="900" dirty="0">
                        <a:solidFill>
                          <a:srgbClr val="000000"/>
                        </a:solidFill>
                        <a:latin typeface="Times New Roman"/>
                        <a:ea typeface="Times New Roman"/>
                        <a:cs typeface="Times New Roman"/>
                      </a:endParaRPr>
                    </a:p>
                  </a:txBody>
                  <a:tcPr marL="53009" marR="53009"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EEEEEE"/>
                    </a:solidFill>
                  </a:tcPr>
                </a:tc>
                <a:tc>
                  <a:txBody>
                    <a:bodyPr/>
                    <a:lstStyle/>
                    <a:p>
                      <a:pPr algn="ctr">
                        <a:lnSpc>
                          <a:spcPct val="150000"/>
                        </a:lnSpc>
                        <a:spcBef>
                          <a:spcPts val="600"/>
                        </a:spcBef>
                        <a:spcAft>
                          <a:spcPts val="1600"/>
                        </a:spcAft>
                      </a:pPr>
                      <a:r>
                        <a:rPr lang="es-ES_tradnl" sz="800" dirty="0">
                          <a:solidFill>
                            <a:srgbClr val="000000"/>
                          </a:solidFill>
                          <a:latin typeface="Times New Roman"/>
                          <a:ea typeface="Times New Roman"/>
                          <a:cs typeface="Times New Roman"/>
                        </a:rPr>
                        <a:t>NO (Oracle)</a:t>
                      </a:r>
                      <a:endParaRPr lang="es-ES" sz="900" dirty="0">
                        <a:solidFill>
                          <a:srgbClr val="000000"/>
                        </a:solidFill>
                        <a:latin typeface="Times New Roman"/>
                        <a:ea typeface="Times New Roman"/>
                        <a:cs typeface="Times New Roman"/>
                      </a:endParaRPr>
                    </a:p>
                  </a:txBody>
                  <a:tcPr marL="53009" marR="53009"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EEEEEE"/>
                    </a:solidFill>
                  </a:tcPr>
                </a:tc>
                <a:tc>
                  <a:txBody>
                    <a:bodyPr/>
                    <a:lstStyle/>
                    <a:p>
                      <a:pPr algn="ctr">
                        <a:lnSpc>
                          <a:spcPct val="150000"/>
                        </a:lnSpc>
                        <a:spcBef>
                          <a:spcPts val="600"/>
                        </a:spcBef>
                        <a:spcAft>
                          <a:spcPts val="1600"/>
                        </a:spcAft>
                      </a:pPr>
                      <a:r>
                        <a:rPr lang="es-ES_tradnl" sz="800" dirty="0">
                          <a:solidFill>
                            <a:srgbClr val="000000"/>
                          </a:solidFill>
                          <a:latin typeface="Times New Roman"/>
                          <a:ea typeface="Times New Roman"/>
                          <a:cs typeface="Times New Roman"/>
                        </a:rPr>
                        <a:t>SI (JDBC)</a:t>
                      </a:r>
                      <a:endParaRPr lang="es-ES" sz="900" dirty="0">
                        <a:solidFill>
                          <a:srgbClr val="000000"/>
                        </a:solidFill>
                        <a:latin typeface="Times New Roman"/>
                        <a:ea typeface="Times New Roman"/>
                        <a:cs typeface="Times New Roman"/>
                      </a:endParaRPr>
                    </a:p>
                  </a:txBody>
                  <a:tcPr marL="53009" marR="53009" marT="0" marB="0" anchor="ctr">
                    <a:lnL w="12700" cap="flat" cmpd="sng" algn="ctr">
                      <a:solidFill>
                        <a:srgbClr val="FFFFFF"/>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EEEEEE"/>
                    </a:solidFill>
                  </a:tcPr>
                </a:tc>
              </a:tr>
            </a:tbl>
          </a:graphicData>
        </a:graphic>
      </p:graphicFrame>
      <p:sp>
        <p:nvSpPr>
          <p:cNvPr id="37890" name="Rectangle 2"/>
          <p:cNvSpPr>
            <a:spLocks noChangeArrowheads="1"/>
          </p:cNvSpPr>
          <p:nvPr/>
        </p:nvSpPr>
        <p:spPr bwMode="auto">
          <a:xfrm>
            <a:off x="500034"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ES" sz="1800" b="0" i="0" u="none" strike="noStrike" cap="none" normalizeH="0" baseline="0" dirty="0" smtClean="0">
              <a:ln>
                <a:noFill/>
              </a:ln>
              <a:solidFill>
                <a:schemeClr val="tx1"/>
              </a:solidFill>
              <a:effectLst/>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a:xfrm>
            <a:off x="503238" y="4992688"/>
            <a:ext cx="8183562" cy="1050925"/>
          </a:xfrm>
        </p:spPr>
        <p:txBody>
          <a:bodyPr/>
          <a:lstStyle/>
          <a:p>
            <a:r>
              <a:rPr lang="es-ES" dirty="0" smtClean="0"/>
              <a:t>Posibles Implementaciones</a:t>
            </a:r>
            <a:endParaRPr lang="es-ES" dirty="0"/>
          </a:p>
        </p:txBody>
      </p:sp>
      <p:sp>
        <p:nvSpPr>
          <p:cNvPr id="3" name="Rectangle 2"/>
          <p:cNvSpPr>
            <a:spLocks noGrp="1"/>
          </p:cNvSpPr>
          <p:nvPr>
            <p:ph idx="1"/>
          </p:nvPr>
        </p:nvSpPr>
        <p:spPr>
          <a:xfrm>
            <a:off x="503238" y="530225"/>
            <a:ext cx="8183562" cy="4187825"/>
          </a:xfrm>
        </p:spPr>
        <p:txBody>
          <a:bodyPr/>
          <a:lstStyle/>
          <a:p>
            <a:r>
              <a:rPr lang="es-ES_tradnl" dirty="0" smtClean="0"/>
              <a:t>Componente para Nagios</a:t>
            </a:r>
            <a:endParaRPr lang="es-ES" dirty="0" smtClean="0"/>
          </a:p>
          <a:p>
            <a:r>
              <a:rPr lang="es-ES_tradnl" dirty="0" smtClean="0"/>
              <a:t>Componente para Webmin</a:t>
            </a:r>
            <a:endParaRPr lang="es-ES" dirty="0" smtClean="0"/>
          </a:p>
          <a:p>
            <a:r>
              <a:rPr lang="es-ES_tradnl" dirty="0" smtClean="0"/>
              <a:t>Cliente/Servidor desplegado en un servidor de aplicaciones	</a:t>
            </a:r>
            <a:endParaRPr lang="es-ES" dirty="0" smtClean="0"/>
          </a:p>
          <a:p>
            <a:r>
              <a:rPr lang="es-ES_tradnl" dirty="0" smtClean="0"/>
              <a:t>Servicio/Analizador de datos</a:t>
            </a:r>
            <a:endParaRPr lang="es-ES" dirty="0" smtClean="0"/>
          </a:p>
          <a:p>
            <a:endParaRPr lang="es-ES" dirty="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p:txBody>
          <a:bodyPr/>
          <a:lstStyle/>
          <a:p>
            <a:r>
              <a:rPr lang="es-ES" dirty="0" smtClean="0"/>
              <a:t>Posibles Implementaciones</a:t>
            </a:r>
            <a:endParaRPr lang="es-ES" dirty="0"/>
          </a:p>
        </p:txBody>
      </p:sp>
      <p:sp>
        <p:nvSpPr>
          <p:cNvPr id="3" name="Rectangle 2"/>
          <p:cNvSpPr>
            <a:spLocks noGrp="1"/>
          </p:cNvSpPr>
          <p:nvPr>
            <p:ph type="body" sz="half" idx="2"/>
          </p:nvPr>
        </p:nvSpPr>
        <p:spPr/>
        <p:txBody>
          <a:bodyPr/>
          <a:lstStyle/>
          <a:p>
            <a:r>
              <a:rPr lang="es-ES_tradnl" sz="2400" dirty="0" smtClean="0"/>
              <a:t>Componente para Nagios</a:t>
            </a:r>
            <a:endParaRPr lang="es-ES" sz="2400" dirty="0" smtClean="0"/>
          </a:p>
          <a:p>
            <a:pPr>
              <a:buNone/>
            </a:pPr>
            <a:endParaRPr lang="es-ES" dirty="0" smtClean="0"/>
          </a:p>
        </p:txBody>
      </p:sp>
      <p:sp>
        <p:nvSpPr>
          <p:cNvPr id="2050"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ES" dirty="0"/>
          </a:p>
        </p:txBody>
      </p:sp>
      <p:graphicFrame>
        <p:nvGraphicFramePr>
          <p:cNvPr id="2049" name="Object 1"/>
          <p:cNvGraphicFramePr>
            <a:graphicFrameLocks noChangeAspect="1"/>
          </p:cNvGraphicFramePr>
          <p:nvPr/>
        </p:nvGraphicFramePr>
        <p:xfrm>
          <a:off x="357158" y="1500174"/>
          <a:ext cx="6081230" cy="2714644"/>
        </p:xfrm>
        <a:graphic>
          <a:graphicData uri="http://schemas.openxmlformats.org/presentationml/2006/ole">
            <p:oleObj spid="_x0000_s2049" name="Visio" r:id="rId4" imgW="8876693" imgH="4006985" progId="Visio.Drawing.11">
              <p:embed/>
            </p:oleObj>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p:txBody>
          <a:bodyPr/>
          <a:lstStyle/>
          <a:p>
            <a:r>
              <a:rPr lang="es-ES" dirty="0" smtClean="0"/>
              <a:t>Posibles Implementaciones</a:t>
            </a:r>
            <a:endParaRPr lang="es-ES" dirty="0"/>
          </a:p>
        </p:txBody>
      </p:sp>
      <p:sp>
        <p:nvSpPr>
          <p:cNvPr id="3" name="Rectangle 2"/>
          <p:cNvSpPr>
            <a:spLocks noGrp="1"/>
          </p:cNvSpPr>
          <p:nvPr>
            <p:ph type="body" sz="half" idx="2"/>
          </p:nvPr>
        </p:nvSpPr>
        <p:spPr/>
        <p:txBody>
          <a:bodyPr/>
          <a:lstStyle/>
          <a:p>
            <a:r>
              <a:rPr lang="es-ES_tradnl" sz="2400" dirty="0" smtClean="0"/>
              <a:t>Componente para Webmin</a:t>
            </a:r>
            <a:endParaRPr lang="es-ES" sz="2400" dirty="0" smtClean="0"/>
          </a:p>
        </p:txBody>
      </p:sp>
      <p:sp>
        <p:nvSpPr>
          <p:cNvPr id="2050"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ES" dirty="0"/>
          </a:p>
        </p:txBody>
      </p:sp>
      <p:sp>
        <p:nvSpPr>
          <p:cNvPr id="31748"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ES" dirty="0"/>
          </a:p>
        </p:txBody>
      </p:sp>
      <p:graphicFrame>
        <p:nvGraphicFramePr>
          <p:cNvPr id="31747" name="Object 3"/>
          <p:cNvGraphicFramePr>
            <a:graphicFrameLocks noChangeAspect="1"/>
          </p:cNvGraphicFramePr>
          <p:nvPr/>
        </p:nvGraphicFramePr>
        <p:xfrm>
          <a:off x="357158" y="1357298"/>
          <a:ext cx="6058219" cy="2563514"/>
        </p:xfrm>
        <a:graphic>
          <a:graphicData uri="http://schemas.openxmlformats.org/presentationml/2006/ole">
            <p:oleObj spid="_x0000_s31747" name="Visio" r:id="rId4" imgW="9185269" imgH="3926732" progId="Visio.Drawing.11">
              <p:embed/>
            </p:oleObj>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p:txBody>
          <a:bodyPr/>
          <a:lstStyle/>
          <a:p>
            <a:r>
              <a:rPr lang="es-ES" dirty="0" smtClean="0"/>
              <a:t>Posibles Implementaciones</a:t>
            </a:r>
            <a:endParaRPr lang="es-ES" dirty="0"/>
          </a:p>
        </p:txBody>
      </p:sp>
      <p:sp>
        <p:nvSpPr>
          <p:cNvPr id="3" name="Rectangle 2"/>
          <p:cNvSpPr>
            <a:spLocks noGrp="1"/>
          </p:cNvSpPr>
          <p:nvPr>
            <p:ph type="body" sz="half" idx="2"/>
          </p:nvPr>
        </p:nvSpPr>
        <p:spPr/>
        <p:txBody>
          <a:bodyPr/>
          <a:lstStyle/>
          <a:p>
            <a:r>
              <a:rPr lang="es-ES_tradnl" sz="2400" dirty="0" smtClean="0"/>
              <a:t>Cliente/</a:t>
            </a:r>
          </a:p>
          <a:p>
            <a:r>
              <a:rPr lang="es-ES_tradnl" sz="2400" dirty="0" smtClean="0"/>
              <a:t>Servidor desplegado en un servidor de aplicaciones</a:t>
            </a:r>
            <a:endParaRPr lang="es-ES" sz="2400" dirty="0" smtClean="0"/>
          </a:p>
        </p:txBody>
      </p:sp>
      <p:sp>
        <p:nvSpPr>
          <p:cNvPr id="2050"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ES" dirty="0"/>
          </a:p>
        </p:txBody>
      </p:sp>
      <p:sp>
        <p:nvSpPr>
          <p:cNvPr id="31748"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ES" dirty="0"/>
          </a:p>
        </p:txBody>
      </p:sp>
      <p:sp>
        <p:nvSpPr>
          <p:cNvPr id="33796"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ES" dirty="0"/>
          </a:p>
        </p:txBody>
      </p:sp>
      <p:graphicFrame>
        <p:nvGraphicFramePr>
          <p:cNvPr id="33795" name="Object 3"/>
          <p:cNvGraphicFramePr>
            <a:graphicFrameLocks noChangeAspect="1"/>
          </p:cNvGraphicFramePr>
          <p:nvPr/>
        </p:nvGraphicFramePr>
        <p:xfrm>
          <a:off x="857224" y="428604"/>
          <a:ext cx="5072098" cy="4300716"/>
        </p:xfrm>
        <a:graphic>
          <a:graphicData uri="http://schemas.openxmlformats.org/presentationml/2006/ole">
            <p:oleObj spid="_x0000_s33795" name="Visio" r:id="rId4" imgW="6590693" imgH="5544766" progId="Visio.Drawing.11">
              <p:embed/>
            </p:oleObj>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p:txBody>
          <a:bodyPr/>
          <a:lstStyle/>
          <a:p>
            <a:r>
              <a:rPr lang="es-ES" dirty="0" smtClean="0"/>
              <a:t>Posibles Implementaciones</a:t>
            </a:r>
            <a:endParaRPr lang="es-ES" dirty="0"/>
          </a:p>
        </p:txBody>
      </p:sp>
      <p:sp>
        <p:nvSpPr>
          <p:cNvPr id="3" name="Rectangle 2"/>
          <p:cNvSpPr>
            <a:spLocks noGrp="1"/>
          </p:cNvSpPr>
          <p:nvPr>
            <p:ph type="body" sz="half" idx="2"/>
          </p:nvPr>
        </p:nvSpPr>
        <p:spPr/>
        <p:txBody>
          <a:bodyPr/>
          <a:lstStyle/>
          <a:p>
            <a:r>
              <a:rPr lang="es-ES_tradnl" sz="2400" dirty="0" smtClean="0"/>
              <a:t>Servicio/</a:t>
            </a:r>
          </a:p>
          <a:p>
            <a:r>
              <a:rPr lang="es-ES_tradnl" sz="2400" dirty="0" smtClean="0"/>
              <a:t>Analizador de datos</a:t>
            </a:r>
            <a:endParaRPr lang="es-ES" sz="2400" dirty="0" smtClean="0"/>
          </a:p>
        </p:txBody>
      </p:sp>
      <p:sp>
        <p:nvSpPr>
          <p:cNvPr id="2050"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ES" dirty="0"/>
          </a:p>
        </p:txBody>
      </p:sp>
      <p:sp>
        <p:nvSpPr>
          <p:cNvPr id="31748"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ES" dirty="0"/>
          </a:p>
        </p:txBody>
      </p:sp>
      <p:sp>
        <p:nvSpPr>
          <p:cNvPr id="33796"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ES" dirty="0"/>
          </a:p>
        </p:txBody>
      </p:sp>
      <p:sp>
        <p:nvSpPr>
          <p:cNvPr id="35844"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ES" dirty="0"/>
          </a:p>
        </p:txBody>
      </p:sp>
      <p:graphicFrame>
        <p:nvGraphicFramePr>
          <p:cNvPr id="35843" name="Object 3"/>
          <p:cNvGraphicFramePr>
            <a:graphicFrameLocks noChangeAspect="1"/>
          </p:cNvGraphicFramePr>
          <p:nvPr/>
        </p:nvGraphicFramePr>
        <p:xfrm>
          <a:off x="357157" y="500042"/>
          <a:ext cx="5691502" cy="2643206"/>
        </p:xfrm>
        <a:graphic>
          <a:graphicData uri="http://schemas.openxmlformats.org/presentationml/2006/ole">
            <p:oleObj spid="_x0000_s35843" name="Visio" r:id="rId4" imgW="5355309" imgH="2474609" progId="Visio.Drawing.11">
              <p:embed/>
            </p:oleObj>
          </a:graphicData>
        </a:graphic>
      </p:graphicFrame>
      <p:sp>
        <p:nvSpPr>
          <p:cNvPr id="35848" name="Rectangle 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ES" dirty="0"/>
          </a:p>
        </p:txBody>
      </p:sp>
      <p:graphicFrame>
        <p:nvGraphicFramePr>
          <p:cNvPr id="35847" name="Object 7"/>
          <p:cNvGraphicFramePr>
            <a:graphicFrameLocks noChangeAspect="1"/>
          </p:cNvGraphicFramePr>
          <p:nvPr/>
        </p:nvGraphicFramePr>
        <p:xfrm>
          <a:off x="642910" y="2214554"/>
          <a:ext cx="6202363" cy="2484437"/>
        </p:xfrm>
        <a:graphic>
          <a:graphicData uri="http://schemas.openxmlformats.org/presentationml/2006/ole">
            <p:oleObj spid="_x0000_s35847" name="Visio" r:id="rId5" imgW="5346408" imgH="2113064" progId="Visio.Drawing.11">
              <p:embed/>
            </p:oleObj>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Título"/>
          <p:cNvSpPr>
            <a:spLocks noGrp="1"/>
          </p:cNvSpPr>
          <p:nvPr>
            <p:ph type="title"/>
          </p:nvPr>
        </p:nvSpPr>
        <p:spPr/>
        <p:txBody>
          <a:bodyPr>
            <a:normAutofit fontScale="90000"/>
          </a:bodyPr>
          <a:lstStyle/>
          <a:p>
            <a:r>
              <a:rPr lang="es-ES" dirty="0" smtClean="0"/>
              <a:t>Cuestiones tenidas en cuenta en el desarrollo</a:t>
            </a:r>
            <a:endParaRPr lang="es-ES"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Título"/>
          <p:cNvSpPr>
            <a:spLocks noGrp="1"/>
          </p:cNvSpPr>
          <p:nvPr>
            <p:ph type="title"/>
          </p:nvPr>
        </p:nvSpPr>
        <p:spPr/>
        <p:txBody>
          <a:bodyPr>
            <a:normAutofit fontScale="90000"/>
          </a:bodyPr>
          <a:lstStyle/>
          <a:p>
            <a:r>
              <a:rPr lang="es-ES" dirty="0" smtClean="0"/>
              <a:t>Cuestiones tenidas en cuenta en el desarrollo</a:t>
            </a:r>
            <a:endParaRPr lang="es-ES" dirty="0"/>
          </a:p>
        </p:txBody>
      </p:sp>
      <p:sp>
        <p:nvSpPr>
          <p:cNvPr id="7" name="6 Marcador de contenido"/>
          <p:cNvSpPr>
            <a:spLocks noGrp="1"/>
          </p:cNvSpPr>
          <p:nvPr>
            <p:ph idx="1"/>
          </p:nvPr>
        </p:nvSpPr>
        <p:spPr/>
        <p:txBody>
          <a:bodyPr>
            <a:normAutofit/>
          </a:bodyPr>
          <a:lstStyle/>
          <a:p>
            <a:r>
              <a:rPr lang="es-ES" dirty="0" smtClean="0"/>
              <a:t>Desarrollo bajo perfiles de calidad ISO-9000 e ISO-27001.</a:t>
            </a:r>
          </a:p>
          <a:p>
            <a:r>
              <a:rPr lang="es-ES" dirty="0" smtClean="0"/>
              <a:t>Estructura de almacenamiento de datos simple:</a:t>
            </a:r>
          </a:p>
          <a:p>
            <a:pPr lvl="1"/>
            <a:r>
              <a:rPr lang="es-ES" dirty="0" smtClean="0"/>
              <a:t>Inserción de datos lineal.</a:t>
            </a:r>
          </a:p>
          <a:p>
            <a:pPr lvl="1"/>
            <a:r>
              <a:rPr lang="es-ES" dirty="0" smtClean="0"/>
              <a:t>Imperceptible en las lecturas.</a:t>
            </a:r>
          </a:p>
          <a:p>
            <a:pPr lvl="1"/>
            <a:r>
              <a:rPr lang="es-ES" dirty="0" smtClean="0"/>
              <a:t>Facilita la exportación de datos, no creando vistas intermedias para tal fin.</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Título"/>
          <p:cNvSpPr>
            <a:spLocks noGrp="1"/>
          </p:cNvSpPr>
          <p:nvPr>
            <p:ph type="title"/>
          </p:nvPr>
        </p:nvSpPr>
        <p:spPr/>
        <p:txBody>
          <a:bodyPr>
            <a:normAutofit fontScale="90000"/>
          </a:bodyPr>
          <a:lstStyle/>
          <a:p>
            <a:r>
              <a:rPr lang="es-ES" dirty="0" smtClean="0"/>
              <a:t>Cuestiones tenidas en cuenta en el desarrollo</a:t>
            </a:r>
            <a:endParaRPr lang="es-ES" dirty="0"/>
          </a:p>
        </p:txBody>
      </p:sp>
      <p:sp>
        <p:nvSpPr>
          <p:cNvPr id="7" name="6 Marcador de contenido"/>
          <p:cNvSpPr>
            <a:spLocks noGrp="1"/>
          </p:cNvSpPr>
          <p:nvPr>
            <p:ph idx="1"/>
          </p:nvPr>
        </p:nvSpPr>
        <p:spPr>
          <a:xfrm>
            <a:off x="1571604" y="530352"/>
            <a:ext cx="5786478" cy="4470284"/>
          </a:xfrm>
        </p:spPr>
        <p:txBody>
          <a:bodyPr>
            <a:normAutofit/>
          </a:bodyPr>
          <a:lstStyle/>
          <a:p>
            <a:r>
              <a:rPr lang="es-ES" dirty="0" smtClean="0"/>
              <a:t>Completamente independiente de la plataforma</a:t>
            </a:r>
          </a:p>
          <a:p>
            <a:pPr lvl="1"/>
            <a:r>
              <a:rPr lang="es-ES" dirty="0" smtClean="0"/>
              <a:t>El componente Servicio, funciona como demonio de sistema en cualquier sistema operativo. </a:t>
            </a:r>
          </a:p>
          <a:p>
            <a:pPr lvl="2"/>
            <a:r>
              <a:rPr lang="es-ES" dirty="0" smtClean="0"/>
              <a:t>Hasta en </a:t>
            </a:r>
            <a:r>
              <a:rPr lang="es-ES" b="1" dirty="0" smtClean="0">
                <a:solidFill>
                  <a:schemeClr val="accent4">
                    <a:lumMod val="40000"/>
                    <a:lumOff val="60000"/>
                  </a:schemeClr>
                </a:solidFill>
              </a:rPr>
              <a:t>móviles </a:t>
            </a:r>
          </a:p>
          <a:p>
            <a:pPr lvl="1"/>
            <a:r>
              <a:rPr lang="es-ES" dirty="0" smtClean="0"/>
              <a:t>El componente Analizador, funciona en cualquier sistema con JRE 1.6 </a:t>
            </a:r>
            <a:r>
              <a:rPr lang="es-ES" sz="1800" dirty="0" smtClean="0"/>
              <a:t>(Look And </a:t>
            </a:r>
            <a:r>
              <a:rPr lang="es-ES" sz="1800" dirty="0" err="1" smtClean="0"/>
              <a:t>Feel</a:t>
            </a:r>
            <a:r>
              <a:rPr lang="es-ES" sz="1800" dirty="0" smtClean="0"/>
              <a:t> </a:t>
            </a:r>
            <a:r>
              <a:rPr lang="es-ES" sz="1800" dirty="0" err="1" smtClean="0"/>
              <a:t>Nimbus</a:t>
            </a:r>
            <a:r>
              <a:rPr lang="es-ES" sz="1800" dirty="0" smtClean="0"/>
              <a:t>)</a:t>
            </a:r>
            <a:endParaRPr lang="es-ES" dirty="0" smtClean="0"/>
          </a:p>
        </p:txBody>
      </p:sp>
      <p:pic>
        <p:nvPicPr>
          <p:cNvPr id="4" name="3 Imagen" descr="mac-os-x-logo1.jpg"/>
          <p:cNvPicPr>
            <a:picLocks noChangeAspect="1"/>
          </p:cNvPicPr>
          <p:nvPr/>
        </p:nvPicPr>
        <p:blipFill>
          <a:blip r:embed="rId3" cstate="print"/>
          <a:stretch>
            <a:fillRect/>
          </a:stretch>
        </p:blipFill>
        <p:spPr>
          <a:xfrm>
            <a:off x="5857884" y="785794"/>
            <a:ext cx="934334" cy="1000132"/>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5" name="4 Imagen" descr="linux-logo.jpg"/>
          <p:cNvPicPr>
            <a:picLocks noChangeAspect="1"/>
          </p:cNvPicPr>
          <p:nvPr/>
        </p:nvPicPr>
        <p:blipFill>
          <a:blip r:embed="rId4" cstate="print"/>
          <a:stretch>
            <a:fillRect/>
          </a:stretch>
        </p:blipFill>
        <p:spPr>
          <a:xfrm>
            <a:off x="571472" y="1571612"/>
            <a:ext cx="1000132" cy="1198241"/>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6" name="5 Imagen" descr="windows.jpg"/>
          <p:cNvPicPr>
            <a:picLocks noChangeAspect="1"/>
          </p:cNvPicPr>
          <p:nvPr/>
        </p:nvPicPr>
        <p:blipFill>
          <a:blip r:embed="rId5" cstate="print"/>
          <a:stretch>
            <a:fillRect/>
          </a:stretch>
        </p:blipFill>
        <p:spPr>
          <a:xfrm>
            <a:off x="214282" y="142852"/>
            <a:ext cx="1127368" cy="1000132"/>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8" name="7 Imagen" descr="bsd-big.png"/>
          <p:cNvPicPr>
            <a:picLocks noChangeAspect="1"/>
          </p:cNvPicPr>
          <p:nvPr/>
        </p:nvPicPr>
        <p:blipFill>
          <a:blip r:embed="rId6" cstate="print"/>
          <a:stretch>
            <a:fillRect/>
          </a:stretch>
        </p:blipFill>
        <p:spPr>
          <a:xfrm>
            <a:off x="7286644" y="214290"/>
            <a:ext cx="996373" cy="1051726"/>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pic>
        <p:nvPicPr>
          <p:cNvPr id="9" name="8 Imagen" descr="solaris.jpg"/>
          <p:cNvPicPr>
            <a:picLocks noChangeAspect="1"/>
          </p:cNvPicPr>
          <p:nvPr/>
        </p:nvPicPr>
        <p:blipFill>
          <a:blip r:embed="rId7" cstate="print"/>
          <a:stretch>
            <a:fillRect/>
          </a:stretch>
        </p:blipFill>
        <p:spPr>
          <a:xfrm>
            <a:off x="214282" y="3429000"/>
            <a:ext cx="1008296" cy="92869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3" name="12 Llamada rectangular redondeada"/>
          <p:cNvSpPr/>
          <p:nvPr/>
        </p:nvSpPr>
        <p:spPr>
          <a:xfrm>
            <a:off x="7215206" y="1285860"/>
            <a:ext cx="1714512" cy="3071834"/>
          </a:xfrm>
          <a:prstGeom prst="wedgeRoundRectCallout">
            <a:avLst>
              <a:gd name="adj1" fmla="val -166389"/>
              <a:gd name="adj2" fmla="val 25851"/>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s-ES" dirty="0" smtClean="0"/>
              <a:t>Compilando con J2ME + </a:t>
            </a:r>
            <a:r>
              <a:rPr lang="es-ES" dirty="0" err="1" smtClean="0"/>
              <a:t>SQLite</a:t>
            </a:r>
            <a:r>
              <a:rPr lang="es-ES" dirty="0" smtClean="0"/>
              <a:t> para </a:t>
            </a:r>
            <a:r>
              <a:rPr lang="es-ES" dirty="0" err="1" smtClean="0"/>
              <a:t>Symbian</a:t>
            </a:r>
            <a:r>
              <a:rPr lang="es-ES" dirty="0" smtClean="0"/>
              <a:t>.</a:t>
            </a:r>
          </a:p>
          <a:p>
            <a:pPr algn="ctr"/>
            <a:r>
              <a:rPr lang="es-ES" dirty="0" smtClean="0"/>
              <a:t>El móvil ha de poder conectarse a red.</a:t>
            </a:r>
          </a:p>
          <a:p>
            <a:pPr algn="ctr"/>
            <a:endParaRPr lang="es-ES" dirty="0" smtClean="0"/>
          </a:p>
          <a:p>
            <a:pPr algn="ctr"/>
            <a:endParaRPr lang="es-ES" dirty="0" smtClean="0"/>
          </a:p>
          <a:p>
            <a:pPr algn="ctr"/>
            <a:endParaRPr lang="es-ES" dirty="0" smtClean="0"/>
          </a:p>
        </p:txBody>
      </p:sp>
      <p:pic>
        <p:nvPicPr>
          <p:cNvPr id="38914" name="Picture 2" descr="C:\Users\Jose\AppData\Local\Microsoft\Windows\Temporary Internet Files\Content.IE5\YWW19265\MMj03653010000[1].gif"/>
          <p:cNvPicPr>
            <a:picLocks noChangeAspect="1" noChangeArrowheads="1" noCrop="1"/>
          </p:cNvPicPr>
          <p:nvPr/>
        </p:nvPicPr>
        <p:blipFill>
          <a:blip r:embed="rId8" cstate="print"/>
          <a:srcRect/>
          <a:stretch>
            <a:fillRect/>
          </a:stretch>
        </p:blipFill>
        <p:spPr bwMode="auto">
          <a:xfrm flipH="1">
            <a:off x="6286512" y="3071810"/>
            <a:ext cx="857256" cy="857256"/>
          </a:xfrm>
          <a:prstGeom prst="rect">
            <a:avLst/>
          </a:prstGeom>
          <a:noFill/>
        </p:spPr>
      </p:pic>
      <p:pic>
        <p:nvPicPr>
          <p:cNvPr id="12" name="11 Imagen" descr="symbian_os.png"/>
          <p:cNvPicPr>
            <a:picLocks noChangeAspect="1"/>
          </p:cNvPicPr>
          <p:nvPr/>
        </p:nvPicPr>
        <p:blipFill>
          <a:blip r:embed="rId9" cstate="print"/>
          <a:stretch>
            <a:fillRect/>
          </a:stretch>
        </p:blipFill>
        <p:spPr>
          <a:xfrm>
            <a:off x="7500958" y="3714752"/>
            <a:ext cx="1075740" cy="428628"/>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t>Servicio en móviles</a:t>
            </a:r>
            <a:endParaRPr lang="es-ES" dirty="0"/>
          </a:p>
        </p:txBody>
      </p:sp>
      <p:sp>
        <p:nvSpPr>
          <p:cNvPr id="3" name="2 Marcador de texto"/>
          <p:cNvSpPr>
            <a:spLocks noGrp="1"/>
          </p:cNvSpPr>
          <p:nvPr>
            <p:ph type="body" sz="half" idx="2"/>
          </p:nvPr>
        </p:nvSpPr>
        <p:spPr/>
        <p:txBody>
          <a:bodyPr/>
          <a:lstStyle/>
          <a:p>
            <a:r>
              <a:rPr lang="es-ES" sz="2000" dirty="0" smtClean="0"/>
              <a:t>NECESITAMOS:</a:t>
            </a:r>
          </a:p>
          <a:p>
            <a:pPr>
              <a:buFont typeface="Arial" pitchFamily="34" charset="0"/>
              <a:buChar char="•"/>
            </a:pPr>
            <a:r>
              <a:rPr lang="es-ES" sz="1800" dirty="0" smtClean="0"/>
              <a:t>J2ME</a:t>
            </a:r>
          </a:p>
          <a:p>
            <a:pPr>
              <a:buFont typeface="Arial" pitchFamily="34" charset="0"/>
              <a:buChar char="•"/>
            </a:pPr>
            <a:r>
              <a:rPr lang="es-ES" sz="1800" dirty="0" err="1" smtClean="0"/>
              <a:t>SQLitE</a:t>
            </a:r>
            <a:endParaRPr lang="es-ES" sz="1800" dirty="0" smtClean="0"/>
          </a:p>
          <a:p>
            <a:pPr>
              <a:buFont typeface="Arial" pitchFamily="34" charset="0"/>
              <a:buChar char="•"/>
            </a:pPr>
            <a:r>
              <a:rPr lang="es-ES" sz="1800" dirty="0" smtClean="0"/>
              <a:t>Almacenamiento</a:t>
            </a:r>
          </a:p>
          <a:p>
            <a:pPr>
              <a:buFont typeface="Arial" pitchFamily="34" charset="0"/>
              <a:buChar char="•"/>
            </a:pPr>
            <a:r>
              <a:rPr lang="es-ES" sz="1800" dirty="0" smtClean="0"/>
              <a:t>Conexión a red TCP/IP</a:t>
            </a:r>
          </a:p>
          <a:p>
            <a:endParaRPr lang="es-ES" dirty="0" smtClean="0"/>
          </a:p>
        </p:txBody>
      </p:sp>
      <p:pic>
        <p:nvPicPr>
          <p:cNvPr id="5" name="4 Marcador de posición de imagen" descr="movil.jpg"/>
          <p:cNvPicPr>
            <a:picLocks noGrp="1" noChangeAspect="1"/>
          </p:cNvPicPr>
          <p:nvPr>
            <p:ph type="pic" idx="1"/>
          </p:nvPr>
        </p:nvPicPr>
        <p:blipFill>
          <a:blip r:embed="rId3" cstate="print"/>
          <a:stretch>
            <a:fillRect/>
          </a:stretch>
        </p:blipFill>
        <p:spPr>
          <a:xfrm>
            <a:off x="571472" y="785794"/>
            <a:ext cx="5629275" cy="359092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a:xfrm>
            <a:off x="503238" y="4992688"/>
            <a:ext cx="8183562" cy="1050925"/>
          </a:xfrm>
        </p:spPr>
        <p:txBody>
          <a:bodyPr/>
          <a:lstStyle/>
          <a:p>
            <a:r>
              <a:rPr lang="es-ES" dirty="0" smtClean="0"/>
              <a:t>Objetivos de este proyecto</a:t>
            </a:r>
            <a:endParaRPr lang="es-ES" dirty="0"/>
          </a:p>
        </p:txBody>
      </p:sp>
      <p:sp>
        <p:nvSpPr>
          <p:cNvPr id="3" name="Rectangle 2"/>
          <p:cNvSpPr>
            <a:spLocks noGrp="1"/>
          </p:cNvSpPr>
          <p:nvPr>
            <p:ph idx="1"/>
          </p:nvPr>
        </p:nvSpPr>
        <p:spPr>
          <a:xfrm>
            <a:off x="503238" y="530225"/>
            <a:ext cx="8183562" cy="4187825"/>
          </a:xfrm>
        </p:spPr>
        <p:txBody>
          <a:bodyPr>
            <a:noAutofit/>
          </a:bodyPr>
          <a:lstStyle/>
          <a:p>
            <a:pPr lvl="0"/>
            <a:r>
              <a:rPr lang="es-ES_tradnl" sz="2400" dirty="0" smtClean="0"/>
              <a:t>Elaborar un software que ejecute sobre sistemas gestores de bases de datos relacionales, bajo una planificación dada, unos scripts de prueba, para a partir de los tiempos de ejecución generar indicativos sobre su comportamiento.</a:t>
            </a:r>
            <a:endParaRPr lang="es-ES" sz="2400" dirty="0" smtClean="0"/>
          </a:p>
          <a:p>
            <a:pPr lvl="0"/>
            <a:r>
              <a:rPr lang="es-ES_tradnl" sz="2400" dirty="0" smtClean="0"/>
              <a:t>Construir una interfaz gráfica que sea capaz de recoger los datos de la herramienta descrita anteriormente y generar unas estadísticas que sean mostradas de forma visual para que el usuario las interprete. Dichas estadísticas se agruparan según los diferentes tipos de scripts lanzados.</a:t>
            </a:r>
            <a:endParaRPr lang="es-ES" sz="2400" dirty="0" smtClean="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smtClean="0"/>
              <a:t>Casos de uso en laboratorios</a:t>
            </a:r>
            <a:endParaRPr lang="es-ES"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Título"/>
          <p:cNvSpPr>
            <a:spLocks noGrp="1"/>
          </p:cNvSpPr>
          <p:nvPr>
            <p:ph type="title"/>
          </p:nvPr>
        </p:nvSpPr>
        <p:spPr/>
        <p:txBody>
          <a:bodyPr/>
          <a:lstStyle/>
          <a:p>
            <a:r>
              <a:rPr lang="es-ES" dirty="0" smtClean="0"/>
              <a:t>Casos de uso en laboratorios</a:t>
            </a:r>
            <a:endParaRPr lang="es-ES" dirty="0"/>
          </a:p>
        </p:txBody>
      </p:sp>
      <p:sp>
        <p:nvSpPr>
          <p:cNvPr id="5" name="4 Marcador de texto"/>
          <p:cNvSpPr>
            <a:spLocks noGrp="1"/>
          </p:cNvSpPr>
          <p:nvPr>
            <p:ph type="body" sz="half" idx="2"/>
          </p:nvPr>
        </p:nvSpPr>
        <p:spPr/>
        <p:txBody>
          <a:bodyPr/>
          <a:lstStyle/>
          <a:p>
            <a:r>
              <a:rPr lang="es-ES" dirty="0" smtClean="0"/>
              <a:t>Chequeo continuo del SGBD.</a:t>
            </a:r>
          </a:p>
          <a:p>
            <a:endParaRPr lang="es-ES" dirty="0" smtClean="0"/>
          </a:p>
          <a:p>
            <a:r>
              <a:rPr lang="es-ES" dirty="0" smtClean="0"/>
              <a:t>Programamos el servicio para lanzar script de evaluación. </a:t>
            </a:r>
          </a:p>
          <a:p>
            <a:endParaRPr lang="es-ES" dirty="0" smtClean="0"/>
          </a:p>
          <a:p>
            <a:r>
              <a:rPr lang="es-ES" dirty="0" smtClean="0"/>
              <a:t>Podemos agrupar a la hora de lanzar distintos tipos.</a:t>
            </a:r>
          </a:p>
        </p:txBody>
      </p:sp>
      <p:pic>
        <p:nvPicPr>
          <p:cNvPr id="8" name="7 Imagen" descr="servicio en aulas.emf"/>
          <p:cNvPicPr>
            <a:picLocks noChangeAspect="1"/>
          </p:cNvPicPr>
          <p:nvPr/>
        </p:nvPicPr>
        <p:blipFill>
          <a:blip r:embed="rId3" cstate="print"/>
          <a:stretch>
            <a:fillRect/>
          </a:stretch>
        </p:blipFill>
        <p:spPr>
          <a:xfrm>
            <a:off x="428596" y="571480"/>
            <a:ext cx="5873551" cy="3786214"/>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fontScale="90000"/>
          </a:bodyPr>
          <a:lstStyle/>
          <a:p>
            <a:r>
              <a:rPr lang="es-ES" dirty="0" smtClean="0"/>
              <a:t>Casos de uso en laboratorios. Obtención de Datos.</a:t>
            </a:r>
            <a:endParaRPr lang="es-ES" dirty="0"/>
          </a:p>
        </p:txBody>
      </p:sp>
      <p:sp>
        <p:nvSpPr>
          <p:cNvPr id="3" name="2 Marcador de texto"/>
          <p:cNvSpPr>
            <a:spLocks noGrp="1"/>
          </p:cNvSpPr>
          <p:nvPr>
            <p:ph idx="1"/>
          </p:nvPr>
        </p:nvSpPr>
        <p:spPr/>
        <p:txBody>
          <a:bodyPr>
            <a:normAutofit lnSpcReduction="10000"/>
          </a:bodyPr>
          <a:lstStyle/>
          <a:p>
            <a:r>
              <a:rPr lang="es-ES" dirty="0" smtClean="0"/>
              <a:t>Podemos recolectar los datos obtenidos por cada uno de los host con el Cliente de Estadísticas:</a:t>
            </a:r>
          </a:p>
          <a:p>
            <a:pPr lvl="1"/>
            <a:r>
              <a:rPr lang="es-ES" dirty="0" smtClean="0"/>
              <a:t>java –</a:t>
            </a:r>
            <a:r>
              <a:rPr lang="es-ES" dirty="0" err="1" smtClean="0"/>
              <a:t>jar</a:t>
            </a:r>
            <a:r>
              <a:rPr lang="es-ES" dirty="0" smtClean="0"/>
              <a:t> </a:t>
            </a:r>
            <a:r>
              <a:rPr lang="es-ES" dirty="0" err="1" smtClean="0"/>
              <a:t>josejamilena.pfc.cliente.estadisticas.jar</a:t>
            </a:r>
            <a:r>
              <a:rPr lang="es-ES" dirty="0" smtClean="0"/>
              <a:t> &lt;host&gt; &lt;puerto TCP abierto por el Servicio&gt;</a:t>
            </a:r>
          </a:p>
          <a:p>
            <a:pPr lvl="1"/>
            <a:r>
              <a:rPr lang="es-ES" dirty="0" smtClean="0"/>
              <a:t>Introduciéndolo en un script de consola es más fácil </a:t>
            </a:r>
          </a:p>
          <a:p>
            <a:r>
              <a:rPr lang="es-ES" dirty="0" smtClean="0"/>
              <a:t>También podemos usar </a:t>
            </a:r>
            <a:r>
              <a:rPr lang="es-ES" dirty="0" err="1" smtClean="0"/>
              <a:t>ChartServer</a:t>
            </a:r>
            <a:r>
              <a:rPr lang="es-ES" dirty="0" smtClean="0"/>
              <a:t> en cada Host. Tiempo de Ejecución.</a:t>
            </a:r>
          </a:p>
        </p:txBody>
      </p:sp>
      <p:pic>
        <p:nvPicPr>
          <p:cNvPr id="39938" name="Picture 2" descr="http://upload.wikimedia.org/wikipedia/commons/thumb/f/f6/Smile_fasdfdsfoiueire.svg/498px-Smile_fasdfdsfoiueire.svg.png"/>
          <p:cNvPicPr>
            <a:picLocks noChangeAspect="1" noChangeArrowheads="1"/>
          </p:cNvPicPr>
          <p:nvPr/>
        </p:nvPicPr>
        <p:blipFill>
          <a:blip r:embed="rId3" cstate="print"/>
          <a:srcRect/>
          <a:stretch>
            <a:fillRect/>
          </a:stretch>
        </p:blipFill>
        <p:spPr bwMode="auto">
          <a:xfrm>
            <a:off x="714348" y="2928934"/>
            <a:ext cx="428628" cy="427767"/>
          </a:xfrm>
          <a:prstGeom prst="rect">
            <a:avLst/>
          </a:prstGeom>
          <a:noFill/>
        </p:spPr>
      </p:pic>
      <p:pic>
        <p:nvPicPr>
          <p:cNvPr id="7" name="6 Imagen" descr="logo_plain.png"/>
          <p:cNvPicPr>
            <a:picLocks noChangeAspect="1"/>
          </p:cNvPicPr>
          <p:nvPr/>
        </p:nvPicPr>
        <p:blipFill>
          <a:blip r:embed="rId4" cstate="print"/>
          <a:stretch>
            <a:fillRect/>
          </a:stretch>
        </p:blipFill>
        <p:spPr>
          <a:xfrm>
            <a:off x="6858016" y="4071942"/>
            <a:ext cx="1254712" cy="500066"/>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fontScale="90000"/>
          </a:bodyPr>
          <a:lstStyle/>
          <a:p>
            <a:r>
              <a:rPr lang="es-ES" dirty="0" smtClean="0"/>
              <a:t>Casos de uso en laboratorios. Análisis de Datos.</a:t>
            </a:r>
            <a:endParaRPr lang="es-ES" dirty="0"/>
          </a:p>
        </p:txBody>
      </p:sp>
      <p:sp>
        <p:nvSpPr>
          <p:cNvPr id="3" name="2 Marcador de texto"/>
          <p:cNvSpPr>
            <a:spLocks noGrp="1"/>
          </p:cNvSpPr>
          <p:nvPr>
            <p:ph idx="1"/>
          </p:nvPr>
        </p:nvSpPr>
        <p:spPr/>
        <p:txBody>
          <a:bodyPr>
            <a:normAutofit lnSpcReduction="10000"/>
          </a:bodyPr>
          <a:lstStyle/>
          <a:p>
            <a:r>
              <a:rPr lang="es-ES" dirty="0" smtClean="0"/>
              <a:t>Analizador.</a:t>
            </a:r>
          </a:p>
          <a:p>
            <a:pPr lvl="1"/>
            <a:r>
              <a:rPr lang="es-ES" dirty="0" smtClean="0"/>
              <a:t>Directamente del almacén de datos.</a:t>
            </a:r>
          </a:p>
          <a:p>
            <a:r>
              <a:rPr lang="es-ES" dirty="0" smtClean="0"/>
              <a:t>Mediante archivo CSV. </a:t>
            </a:r>
          </a:p>
          <a:p>
            <a:pPr lvl="1"/>
            <a:r>
              <a:rPr lang="es-ES" dirty="0" smtClean="0"/>
              <a:t>Hoja de Cálculo:</a:t>
            </a:r>
          </a:p>
          <a:p>
            <a:pPr lvl="2"/>
            <a:r>
              <a:rPr lang="es-ES" dirty="0" smtClean="0"/>
              <a:t>Microsoft Excel</a:t>
            </a:r>
          </a:p>
          <a:p>
            <a:pPr lvl="2"/>
            <a:r>
              <a:rPr lang="es-ES" dirty="0" err="1" smtClean="0"/>
              <a:t>OpenOffice</a:t>
            </a:r>
            <a:r>
              <a:rPr lang="es-ES" dirty="0" smtClean="0"/>
              <a:t> </a:t>
            </a:r>
            <a:r>
              <a:rPr lang="es-ES" dirty="0" err="1" smtClean="0"/>
              <a:t>Calc</a:t>
            </a:r>
            <a:endParaRPr lang="es-ES" dirty="0" smtClean="0"/>
          </a:p>
          <a:p>
            <a:pPr lvl="2"/>
            <a:r>
              <a:rPr lang="es-ES" dirty="0" smtClean="0"/>
              <a:t>Google </a:t>
            </a:r>
            <a:r>
              <a:rPr lang="es-ES" dirty="0" err="1" smtClean="0"/>
              <a:t>Fusion</a:t>
            </a:r>
            <a:r>
              <a:rPr lang="es-ES" dirty="0" smtClean="0"/>
              <a:t> </a:t>
            </a:r>
            <a:r>
              <a:rPr lang="es-ES" dirty="0" err="1" smtClean="0"/>
              <a:t>Tables</a:t>
            </a:r>
            <a:endParaRPr lang="es-ES" dirty="0" smtClean="0"/>
          </a:p>
          <a:p>
            <a:pPr lvl="1"/>
            <a:r>
              <a:rPr lang="es-ES" dirty="0" smtClean="0"/>
              <a:t>Software matemático:</a:t>
            </a:r>
          </a:p>
          <a:p>
            <a:pPr lvl="2"/>
            <a:r>
              <a:rPr lang="es-ES" dirty="0" smtClean="0"/>
              <a:t>SPSS</a:t>
            </a:r>
          </a:p>
          <a:p>
            <a:pPr lvl="2"/>
            <a:r>
              <a:rPr lang="es-ES" dirty="0" err="1" smtClean="0"/>
              <a:t>Matlab</a:t>
            </a:r>
            <a:endParaRPr lang="es-ES" dirty="0" smtClean="0"/>
          </a:p>
          <a:p>
            <a:pPr lvl="2"/>
            <a:r>
              <a:rPr lang="es-ES" dirty="0" err="1" smtClean="0"/>
              <a:t>Octave</a:t>
            </a:r>
            <a:endParaRPr lang="es-ES" dirty="0" smtClean="0"/>
          </a:p>
          <a:p>
            <a:pPr lvl="1"/>
            <a:endParaRPr lang="es-ES" dirty="0" smtClean="0"/>
          </a:p>
          <a:p>
            <a:pPr lvl="1"/>
            <a:endParaRPr lang="es-ES" dirty="0" smtClean="0"/>
          </a:p>
          <a:p>
            <a:pPr lvl="1"/>
            <a:endParaRPr lang="es-ES" dirty="0" smtClean="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p:nvPr>
        </p:nvSpPr>
        <p:spPr/>
        <p:txBody>
          <a:bodyPr>
            <a:normAutofit/>
          </a:bodyPr>
          <a:lstStyle/>
          <a:p>
            <a:r>
              <a:rPr lang="es-ES" dirty="0" smtClean="0"/>
              <a:t>Ejemplo de ejecución</a:t>
            </a:r>
            <a:endParaRPr lang="es-ES"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Título"/>
          <p:cNvSpPr>
            <a:spLocks noGrp="1"/>
          </p:cNvSpPr>
          <p:nvPr>
            <p:ph type="title"/>
          </p:nvPr>
        </p:nvSpPr>
        <p:spPr/>
        <p:txBody>
          <a:bodyPr>
            <a:normAutofit/>
          </a:bodyPr>
          <a:lstStyle/>
          <a:p>
            <a:r>
              <a:rPr lang="es-ES" dirty="0" smtClean="0"/>
              <a:t>Ejemplo de ejecución</a:t>
            </a:r>
            <a:endParaRPr lang="es-ES" dirty="0"/>
          </a:p>
        </p:txBody>
      </p:sp>
      <p:sp>
        <p:nvSpPr>
          <p:cNvPr id="5" name="4 Marcador de texto"/>
          <p:cNvSpPr>
            <a:spLocks noGrp="1"/>
          </p:cNvSpPr>
          <p:nvPr>
            <p:ph type="body" sz="half" idx="2"/>
          </p:nvPr>
        </p:nvSpPr>
        <p:spPr/>
        <p:txBody>
          <a:bodyPr/>
          <a:lstStyle/>
          <a:p>
            <a:r>
              <a:rPr lang="es-ES" dirty="0" smtClean="0"/>
              <a:t>Ejemplo de ejecución</a:t>
            </a:r>
            <a:endParaRPr lang="es-ES" dirty="0"/>
          </a:p>
        </p:txBody>
      </p:sp>
      <p:pic>
        <p:nvPicPr>
          <p:cNvPr id="37891" name="Picture 3"/>
          <p:cNvPicPr>
            <a:picLocks noChangeAspect="1" noChangeArrowheads="1"/>
          </p:cNvPicPr>
          <p:nvPr/>
        </p:nvPicPr>
        <p:blipFill>
          <a:blip r:embed="rId3" cstate="print"/>
          <a:srcRect/>
          <a:stretch>
            <a:fillRect/>
          </a:stretch>
        </p:blipFill>
        <p:spPr bwMode="auto">
          <a:xfrm>
            <a:off x="428596" y="785794"/>
            <a:ext cx="5924550" cy="3724275"/>
          </a:xfrm>
          <a:prstGeom prst="rect">
            <a:avLst/>
          </a:prstGeom>
          <a:noFill/>
          <a:ln w="9525">
            <a:noFill/>
            <a:miter lim="800000"/>
            <a:headEnd/>
            <a:tailEnd/>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p:nvPr>
        </p:nvSpPr>
        <p:spPr/>
        <p:txBody>
          <a:bodyPr/>
          <a:lstStyle/>
          <a:p>
            <a:r>
              <a:rPr lang="es-ES" dirty="0" smtClean="0"/>
              <a:t>GRACIAS</a:t>
            </a:r>
            <a:endParaRPr lang="es-E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a:xfrm>
            <a:off x="503238" y="4992688"/>
            <a:ext cx="8183562" cy="1050925"/>
          </a:xfrm>
        </p:spPr>
        <p:txBody>
          <a:bodyPr/>
          <a:lstStyle/>
          <a:p>
            <a:r>
              <a:rPr lang="es-ES" dirty="0" smtClean="0"/>
              <a:t>Fases de este proyecto</a:t>
            </a:r>
            <a:endParaRPr lang="es-ES" dirty="0"/>
          </a:p>
        </p:txBody>
      </p:sp>
      <p:sp>
        <p:nvSpPr>
          <p:cNvPr id="3" name="Rectangle 2"/>
          <p:cNvSpPr>
            <a:spLocks noGrp="1"/>
          </p:cNvSpPr>
          <p:nvPr>
            <p:ph idx="1"/>
          </p:nvPr>
        </p:nvSpPr>
        <p:spPr>
          <a:xfrm>
            <a:off x="503238" y="530225"/>
            <a:ext cx="8183562" cy="4187825"/>
          </a:xfrm>
        </p:spPr>
        <p:txBody>
          <a:bodyPr>
            <a:noAutofit/>
          </a:bodyPr>
          <a:lstStyle/>
          <a:p>
            <a:pPr lvl="0"/>
            <a:r>
              <a:rPr lang="es-ES_tradnl" dirty="0" smtClean="0"/>
              <a:t>Prospección inicial.</a:t>
            </a:r>
          </a:p>
          <a:p>
            <a:pPr lvl="0"/>
            <a:r>
              <a:rPr lang="es-ES_tradnl" dirty="0" smtClean="0"/>
              <a:t>Análisis de requisitos. </a:t>
            </a:r>
            <a:endParaRPr lang="es-ES" dirty="0" smtClean="0"/>
          </a:p>
          <a:p>
            <a:pPr lvl="0"/>
            <a:r>
              <a:rPr lang="es-ES_tradnl" dirty="0" smtClean="0"/>
              <a:t>Especificación de los distintos componentes.</a:t>
            </a:r>
            <a:endParaRPr lang="es-ES" dirty="0" smtClean="0"/>
          </a:p>
          <a:p>
            <a:pPr lvl="0"/>
            <a:r>
              <a:rPr lang="es-ES_tradnl" dirty="0" smtClean="0"/>
              <a:t>Diseño de la arquitectura de la solución.</a:t>
            </a:r>
            <a:endParaRPr lang="es-ES" dirty="0" smtClean="0"/>
          </a:p>
          <a:p>
            <a:pPr lvl="0"/>
            <a:r>
              <a:rPr lang="es-ES_tradnl" dirty="0" smtClean="0"/>
              <a:t>Implementación.</a:t>
            </a:r>
            <a:endParaRPr lang="es-ES" dirty="0" smtClean="0"/>
          </a:p>
          <a:p>
            <a:pPr lvl="0"/>
            <a:r>
              <a:rPr lang="es-ES_tradnl" dirty="0" smtClean="0"/>
              <a:t>Pruebas.</a:t>
            </a:r>
          </a:p>
          <a:p>
            <a:pPr lvl="0"/>
            <a:r>
              <a:rPr lang="es-ES_tradnl" dirty="0" smtClean="0"/>
              <a:t>Se seguirá el Desarrollo Iterativo Incremental.</a:t>
            </a:r>
            <a:endParaRPr lang="es-ES" dirty="0" smtClean="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a:spLocks noGrp="1"/>
          </p:cNvSpPr>
          <p:nvPr>
            <p:ph idx="1"/>
          </p:nvPr>
        </p:nvSpPr>
        <p:spPr>
          <a:xfrm>
            <a:off x="503238" y="530225"/>
            <a:ext cx="8183562" cy="3898907"/>
          </a:xfrm>
        </p:spPr>
        <p:txBody>
          <a:bodyPr>
            <a:normAutofit fontScale="92500"/>
          </a:bodyPr>
          <a:lstStyle/>
          <a:p>
            <a:r>
              <a:rPr lang="es-ES" dirty="0" smtClean="0"/>
              <a:t>Java</a:t>
            </a:r>
          </a:p>
          <a:p>
            <a:r>
              <a:rPr lang="es-ES" dirty="0" smtClean="0"/>
              <a:t>JDBC</a:t>
            </a:r>
          </a:p>
          <a:p>
            <a:r>
              <a:rPr lang="es-ES" dirty="0" smtClean="0"/>
              <a:t>Log4J</a:t>
            </a:r>
          </a:p>
          <a:p>
            <a:r>
              <a:rPr lang="es-ES" dirty="0" err="1" smtClean="0"/>
              <a:t>SQLite</a:t>
            </a:r>
            <a:endParaRPr lang="es-ES" dirty="0" smtClean="0"/>
          </a:p>
          <a:p>
            <a:r>
              <a:rPr lang="es-ES" dirty="0" smtClean="0"/>
              <a:t>CSV (</a:t>
            </a:r>
            <a:r>
              <a:rPr lang="es-ES" dirty="0" err="1" smtClean="0"/>
              <a:t>Comma</a:t>
            </a:r>
            <a:r>
              <a:rPr lang="es-ES" dirty="0" smtClean="0"/>
              <a:t> </a:t>
            </a:r>
            <a:r>
              <a:rPr lang="es-ES" dirty="0" err="1" smtClean="0"/>
              <a:t>Separated</a:t>
            </a:r>
            <a:r>
              <a:rPr lang="es-ES" dirty="0" smtClean="0"/>
              <a:t> </a:t>
            </a:r>
            <a:r>
              <a:rPr lang="es-ES" dirty="0" err="1" smtClean="0"/>
              <a:t>Value</a:t>
            </a:r>
            <a:r>
              <a:rPr lang="es-ES" dirty="0" smtClean="0"/>
              <a:t>)</a:t>
            </a:r>
          </a:p>
          <a:p>
            <a:r>
              <a:rPr lang="es-ES" dirty="0" smtClean="0"/>
              <a:t>Visionado de gráficas</a:t>
            </a:r>
          </a:p>
          <a:p>
            <a:pPr lvl="1"/>
            <a:r>
              <a:rPr lang="es-ES" dirty="0" err="1" smtClean="0"/>
              <a:t>JFreeChart</a:t>
            </a:r>
            <a:endParaRPr lang="es-ES" dirty="0" smtClean="0"/>
          </a:p>
          <a:p>
            <a:pPr lvl="1"/>
            <a:r>
              <a:rPr lang="es-ES" dirty="0" smtClean="0"/>
              <a:t>Google Chart</a:t>
            </a:r>
          </a:p>
          <a:p>
            <a:r>
              <a:rPr lang="es-ES" dirty="0" smtClean="0"/>
              <a:t>Entorno gráfico: Swing + </a:t>
            </a:r>
            <a:r>
              <a:rPr lang="es-ES" dirty="0" err="1" smtClean="0"/>
              <a:t>Jdesktop</a:t>
            </a:r>
            <a:r>
              <a:rPr lang="es-ES" dirty="0" smtClean="0"/>
              <a:t> + </a:t>
            </a:r>
            <a:r>
              <a:rPr lang="es-ES" dirty="0" err="1" smtClean="0"/>
              <a:t>Nimbus</a:t>
            </a:r>
            <a:endParaRPr lang="es-ES" dirty="0" smtClean="0"/>
          </a:p>
        </p:txBody>
      </p:sp>
      <p:sp>
        <p:nvSpPr>
          <p:cNvPr id="4" name="3 Título"/>
          <p:cNvSpPr>
            <a:spLocks noGrp="1"/>
          </p:cNvSpPr>
          <p:nvPr>
            <p:ph type="title"/>
          </p:nvPr>
        </p:nvSpPr>
        <p:spPr>
          <a:xfrm>
            <a:off x="502920" y="4500570"/>
            <a:ext cx="8183880" cy="1543614"/>
          </a:xfrm>
        </p:spPr>
        <p:txBody>
          <a:bodyPr>
            <a:normAutofit fontScale="90000"/>
          </a:bodyPr>
          <a:lstStyle/>
          <a:p>
            <a:r>
              <a:rPr lang="es-ES" dirty="0" smtClean="0"/>
              <a:t>Arquitectura y herramientas empleadas para el desarrollo y la gestión del proyecto</a:t>
            </a:r>
            <a:endParaRPr lang="es-ES" dirty="0"/>
          </a:p>
        </p:txBody>
      </p:sp>
      <p:pic>
        <p:nvPicPr>
          <p:cNvPr id="39938" name="Picture 2" descr="http://netbeans.org/images_www/built_on_nb_big.gif"/>
          <p:cNvPicPr>
            <a:picLocks noChangeAspect="1" noChangeArrowheads="1"/>
          </p:cNvPicPr>
          <p:nvPr/>
        </p:nvPicPr>
        <p:blipFill>
          <a:blip r:embed="rId3" cstate="print"/>
          <a:srcRect/>
          <a:stretch>
            <a:fillRect/>
          </a:stretch>
        </p:blipFill>
        <p:spPr bwMode="auto">
          <a:xfrm>
            <a:off x="6572264" y="785794"/>
            <a:ext cx="1819275" cy="790576"/>
          </a:xfrm>
          <a:prstGeom prst="rect">
            <a:avLst/>
          </a:prstGeom>
          <a:noFill/>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a:xfrm>
            <a:off x="503238" y="4992688"/>
            <a:ext cx="8183562" cy="1050925"/>
          </a:xfrm>
        </p:spPr>
        <p:txBody>
          <a:bodyPr/>
          <a:lstStyle/>
          <a:p>
            <a:r>
              <a:rPr lang="es-ES" dirty="0" smtClean="0"/>
              <a:t>Prospección en el mercado</a:t>
            </a:r>
            <a:endParaRPr lang="es-ES" dirty="0"/>
          </a:p>
        </p:txBody>
      </p:sp>
      <p:sp>
        <p:nvSpPr>
          <p:cNvPr id="3" name="Rectangle 2"/>
          <p:cNvSpPr>
            <a:spLocks noGrp="1"/>
          </p:cNvSpPr>
          <p:nvPr>
            <p:ph idx="1"/>
          </p:nvPr>
        </p:nvSpPr>
        <p:spPr>
          <a:xfrm>
            <a:off x="503238" y="530225"/>
            <a:ext cx="8183562" cy="4187825"/>
          </a:xfrm>
        </p:spPr>
        <p:txBody>
          <a:bodyPr/>
          <a:lstStyle/>
          <a:p>
            <a:r>
              <a:rPr lang="es-ES_tradnl" dirty="0" smtClean="0"/>
              <a:t>Transaction Processing Performance Council (TPC)</a:t>
            </a:r>
            <a:endParaRPr lang="es-ES" dirty="0" smtClean="0"/>
          </a:p>
          <a:p>
            <a:r>
              <a:rPr lang="es-ES_tradnl" dirty="0" smtClean="0"/>
              <a:t>NetIQ AppManager for Oracle Database RDBMS Server</a:t>
            </a:r>
            <a:endParaRPr lang="es-ES" dirty="0" smtClean="0"/>
          </a:p>
          <a:p>
            <a:r>
              <a:rPr lang="es-ES_tradnl" dirty="0" smtClean="0"/>
              <a:t>Nagios</a:t>
            </a:r>
            <a:endParaRPr lang="es-ES" dirty="0" smtClean="0"/>
          </a:p>
          <a:p>
            <a:r>
              <a:rPr lang="es-ES_tradnl" dirty="0" smtClean="0"/>
              <a:t>Webmin</a:t>
            </a:r>
            <a:endParaRPr lang="es-ES" dirty="0" smtClean="0"/>
          </a:p>
          <a:p>
            <a:endParaRPr lang="es-ES"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smtClean="0"/>
              <a:t>Prospección en el mercado</a:t>
            </a:r>
            <a:endParaRPr lang="es-ES" dirty="0"/>
          </a:p>
        </p:txBody>
      </p:sp>
      <p:sp>
        <p:nvSpPr>
          <p:cNvPr id="3" name="2 Marcador de texto"/>
          <p:cNvSpPr>
            <a:spLocks noGrp="1"/>
          </p:cNvSpPr>
          <p:nvPr>
            <p:ph type="body" sz="half" idx="2"/>
          </p:nvPr>
        </p:nvSpPr>
        <p:spPr/>
        <p:txBody>
          <a:bodyPr>
            <a:normAutofit/>
          </a:bodyPr>
          <a:lstStyle/>
          <a:p>
            <a:r>
              <a:rPr lang="es-ES_tradnl" sz="2000" b="1" cap="small" dirty="0" smtClean="0"/>
              <a:t>Transaction processing performance council (TPC) </a:t>
            </a:r>
            <a:endParaRPr lang="es-ES" sz="2000" b="1" cap="small" dirty="0" smtClean="0"/>
          </a:p>
        </p:txBody>
      </p:sp>
      <p:sp>
        <p:nvSpPr>
          <p:cNvPr id="6" name="5 CuadroTexto"/>
          <p:cNvSpPr txBox="1">
            <a:spLocks/>
          </p:cNvSpPr>
          <p:nvPr/>
        </p:nvSpPr>
        <p:spPr>
          <a:xfrm>
            <a:off x="500034" y="1571612"/>
            <a:ext cx="5658087" cy="2308324"/>
          </a:xfrm>
          <a:prstGeom prst="rect">
            <a:avLst/>
          </a:prstGeom>
          <a:noFill/>
        </p:spPr>
        <p:txBody>
          <a:bodyPr wrap="square" rtlCol="0">
            <a:spAutoFit/>
          </a:bodyPr>
          <a:lstStyle/>
          <a:p>
            <a:pPr>
              <a:buFont typeface="Arial" pitchFamily="34" charset="0"/>
              <a:buChar char="•"/>
            </a:pPr>
            <a:r>
              <a:rPr lang="es-ES" dirty="0" smtClean="0"/>
              <a:t>TCP es una organización sin fines de lucro.</a:t>
            </a:r>
            <a:r>
              <a:rPr lang="es-ES_tradnl" dirty="0" smtClean="0"/>
              <a:t> </a:t>
            </a:r>
          </a:p>
          <a:p>
            <a:pPr>
              <a:buFont typeface="Arial" pitchFamily="34" charset="0"/>
              <a:buChar char="•"/>
            </a:pPr>
            <a:r>
              <a:rPr lang="es-ES_tradnl" dirty="0" smtClean="0"/>
              <a:t>Define los proceso de transacciones, métricas  y difundir los resultados de forma objetiva.</a:t>
            </a:r>
          </a:p>
          <a:p>
            <a:pPr>
              <a:buFont typeface="Arial" pitchFamily="34" charset="0"/>
              <a:buChar char="•"/>
            </a:pPr>
            <a:r>
              <a:rPr lang="es-ES_tradnl" dirty="0" smtClean="0"/>
              <a:t> Estos sistemas de métrica son tipo </a:t>
            </a:r>
            <a:r>
              <a:rPr lang="es-ES_tradnl" dirty="0" err="1" smtClean="0"/>
              <a:t>benchmark</a:t>
            </a:r>
            <a:r>
              <a:rPr lang="es-ES_tradnl" dirty="0" smtClean="0"/>
              <a:t> y están más orientados a la comparación de distintos sistemas gestores de bases de datos. </a:t>
            </a:r>
            <a:endParaRPr lang="es-ES" dirty="0" smtClean="0"/>
          </a:p>
          <a:p>
            <a:pPr>
              <a:buFont typeface="Arial" pitchFamily="34" charset="0"/>
              <a:buChar char="•"/>
            </a:pPr>
            <a:endParaRPr lang="es-ES_tradnl" dirty="0" smtClean="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smtClean="0"/>
              <a:t>Prospección en el mercado</a:t>
            </a:r>
            <a:endParaRPr lang="es-ES" dirty="0"/>
          </a:p>
        </p:txBody>
      </p:sp>
      <p:sp>
        <p:nvSpPr>
          <p:cNvPr id="3" name="2 Marcador de texto"/>
          <p:cNvSpPr>
            <a:spLocks noGrp="1"/>
          </p:cNvSpPr>
          <p:nvPr>
            <p:ph type="body" sz="half" idx="2"/>
          </p:nvPr>
        </p:nvSpPr>
        <p:spPr/>
        <p:txBody>
          <a:bodyPr>
            <a:normAutofit/>
          </a:bodyPr>
          <a:lstStyle/>
          <a:p>
            <a:r>
              <a:rPr lang="es-ES" sz="2400" b="1" cap="small" dirty="0" smtClean="0"/>
              <a:t>Netiq appmanager for oracle database rdbms server</a:t>
            </a:r>
            <a:endParaRPr lang="es-ES" sz="2400" b="1" cap="small" dirty="0"/>
          </a:p>
        </p:txBody>
      </p:sp>
      <p:pic>
        <p:nvPicPr>
          <p:cNvPr id="5" name="4 Imagen" descr="http://www.netiq.com/shared/images/prd_sst_amOracleLg.gif"/>
          <p:cNvPicPr/>
          <p:nvPr/>
        </p:nvPicPr>
        <p:blipFill>
          <a:blip r:embed="rId3" cstate="print"/>
          <a:srcRect/>
          <a:stretch>
            <a:fillRect/>
          </a:stretch>
        </p:blipFill>
        <p:spPr bwMode="auto">
          <a:xfrm>
            <a:off x="571472" y="500042"/>
            <a:ext cx="5643602" cy="428628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smtClean="0"/>
              <a:t>Prospección en el mercado</a:t>
            </a:r>
            <a:endParaRPr lang="es-ES" dirty="0"/>
          </a:p>
        </p:txBody>
      </p:sp>
      <p:sp>
        <p:nvSpPr>
          <p:cNvPr id="3" name="2 Marcador de texto"/>
          <p:cNvSpPr>
            <a:spLocks noGrp="1"/>
          </p:cNvSpPr>
          <p:nvPr>
            <p:ph type="body" sz="half" idx="2"/>
          </p:nvPr>
        </p:nvSpPr>
        <p:spPr/>
        <p:txBody>
          <a:bodyPr>
            <a:normAutofit/>
          </a:bodyPr>
          <a:lstStyle/>
          <a:p>
            <a:r>
              <a:rPr lang="es-ES_tradnl" sz="2400" b="1" cap="small" dirty="0" smtClean="0"/>
              <a:t>Nagios</a:t>
            </a:r>
            <a:endParaRPr lang="es-ES" sz="2400" b="1" cap="small" dirty="0"/>
          </a:p>
        </p:txBody>
      </p:sp>
      <p:pic>
        <p:nvPicPr>
          <p:cNvPr id="6" name="5 Imagen" descr="http://pics.unlugarenelmundo.es/pantallazos/nagiosmap.jpg"/>
          <p:cNvPicPr/>
          <p:nvPr/>
        </p:nvPicPr>
        <p:blipFill>
          <a:blip r:embed="rId3" cstate="print"/>
          <a:srcRect/>
          <a:stretch>
            <a:fillRect/>
          </a:stretch>
        </p:blipFill>
        <p:spPr bwMode="auto">
          <a:xfrm>
            <a:off x="571472" y="785794"/>
            <a:ext cx="5572164" cy="364333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smtClean="0"/>
              <a:t>Prospección en el mercado</a:t>
            </a:r>
            <a:endParaRPr lang="es-ES" dirty="0"/>
          </a:p>
        </p:txBody>
      </p:sp>
      <p:sp>
        <p:nvSpPr>
          <p:cNvPr id="3" name="2 Marcador de texto"/>
          <p:cNvSpPr>
            <a:spLocks noGrp="1"/>
          </p:cNvSpPr>
          <p:nvPr>
            <p:ph type="body" sz="half" idx="2"/>
          </p:nvPr>
        </p:nvSpPr>
        <p:spPr/>
        <p:txBody>
          <a:bodyPr>
            <a:normAutofit/>
          </a:bodyPr>
          <a:lstStyle/>
          <a:p>
            <a:r>
              <a:rPr lang="es-ES_tradnl" sz="2400" b="1" cap="small" dirty="0" smtClean="0"/>
              <a:t>Webmin</a:t>
            </a:r>
            <a:endParaRPr lang="es-ES" sz="2400" b="1" cap="small" dirty="0"/>
          </a:p>
        </p:txBody>
      </p:sp>
      <p:pic>
        <p:nvPicPr>
          <p:cNvPr id="5" name="4 Imagen" descr="http://sites.google.com/site/firebirdarchitect/_/rsrc/1234268059496/Home/flap/webmin/webmin-264.png"/>
          <p:cNvPicPr/>
          <p:nvPr/>
        </p:nvPicPr>
        <p:blipFill>
          <a:blip r:embed="rId3" cstate="print"/>
          <a:srcRect/>
          <a:stretch>
            <a:fillRect/>
          </a:stretch>
        </p:blipFill>
        <p:spPr bwMode="auto">
          <a:xfrm>
            <a:off x="571472" y="571480"/>
            <a:ext cx="5643602" cy="421484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GENSWF_OUTPUT_FILE_NAME" val="Un Medidor de Rendimiento de Servidores de Bases.pptx"/>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taff training presentation">
  <a:themeElements>
    <a:clrScheme name="Aspect">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9BD64F"/>
      </a:hlink>
      <a:folHlink>
        <a:srgbClr val="5B951C"/>
      </a:folHlink>
    </a:clrScheme>
    <a:fontScheme name="Aspect">
      <a:majorFont>
        <a:latin typeface="Verdana"/>
        <a:ea typeface=""/>
        <a:cs typeface=""/>
        <a:font script="Jpan" typeface="ＭＳ ゴシック"/>
        <a:font script="Hang" typeface="굴림"/>
        <a:font script="Hans" typeface="黑体"/>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majorFont>
      <a:minorFont>
        <a:latin typeface="Verdana"/>
        <a:ea typeface=""/>
        <a:cs typeface=""/>
        <a:font script="Jpan" typeface="ＭＳ ゴシック"/>
        <a:font script="Hang" typeface="굴림"/>
        <a:font script="Hans" typeface="宋体"/>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minorFont>
    </a:fontScheme>
    <a:fmtScheme name="Aspect">
      <a:fillStyleLst>
        <a:solidFill>
          <a:schemeClr val="phClr"/>
        </a:solidFill>
        <a:gradFill rotWithShape="1">
          <a:gsLst>
            <a:gs pos="0">
              <a:schemeClr val="phClr">
                <a:tint val="65000"/>
                <a:satMod val="270000"/>
              </a:schemeClr>
            </a:gs>
            <a:gs pos="25000">
              <a:schemeClr val="phClr">
                <a:tint val="60000"/>
                <a:satMod val="300000"/>
              </a:schemeClr>
            </a:gs>
            <a:gs pos="100000">
              <a:schemeClr val="phClr">
                <a:tint val="29000"/>
                <a:satMod val="400000"/>
              </a:schemeClr>
            </a:gs>
          </a:gsLst>
          <a:lin ang="16200000" scaled="1"/>
        </a:gradFill>
        <a:gradFill rotWithShape="1">
          <a:gsLst>
            <a:gs pos="0">
              <a:schemeClr val="phClr">
                <a:shade val="45000"/>
                <a:satMod val="155000"/>
              </a:schemeClr>
            </a:gs>
            <a:gs pos="60000">
              <a:schemeClr val="phClr">
                <a:shade val="95000"/>
                <a:satMod val="150000"/>
              </a:schemeClr>
            </a:gs>
            <a:gs pos="100000">
              <a:schemeClr val="phClr">
                <a:tint val="87000"/>
                <a:satMod val="250000"/>
              </a:schemeClr>
            </a:gs>
          </a:gsLst>
          <a:lin ang="16200000" scaled="0"/>
        </a:gradFill>
      </a:fillStyleLst>
      <a:lnStyleLst>
        <a:ln w="500" cap="flat" cmpd="sng" algn="ctr">
          <a:solidFill>
            <a:schemeClr val="phClr">
              <a:satMod val="150000"/>
            </a:schemeClr>
          </a:solidFill>
          <a:prstDash val="solid"/>
        </a:ln>
        <a:ln w="50800" cap="flat" cmpd="thickThin" algn="ctr">
          <a:solidFill>
            <a:schemeClr val="phClr"/>
          </a:solidFill>
          <a:prstDash val="solid"/>
        </a:ln>
        <a:ln w="38100" cap="flat" cmpd="sng" algn="ctr">
          <a:solidFill>
            <a:schemeClr val="phClr"/>
          </a:solidFill>
          <a:prstDash val="solid"/>
        </a:ln>
      </a:lnStyleLst>
      <a:effectStyleLst>
        <a:effectStyle>
          <a:effectLst>
            <a:outerShdw blurRad="65500" dist="38100" dir="5400000" rotWithShape="0">
              <a:srgbClr val="000000">
                <a:alpha val="40000"/>
              </a:srgbClr>
            </a:outerShdw>
          </a:effectLst>
        </a:effectStyle>
        <a:effectStyle>
          <a:effectLst>
            <a:outerShdw blurRad="65500" dist="38100" dir="5400000" rotWithShape="0">
              <a:srgbClr val="000000">
                <a:alpha val="40000"/>
              </a:srgbClr>
            </a:outerShdw>
          </a:effectLst>
        </a:effectStyle>
        <a:effectStyle>
          <a:effectLst>
            <a:outerShdw blurRad="65500" dist="38100" dir="5400000" rotWithShape="0">
              <a:srgbClr val="000000">
                <a:alpha val="40000"/>
              </a:srgbClr>
            </a:outerShdw>
          </a:effectLst>
          <a:scene3d>
            <a:camera prst="orthographicFront" fov="0">
              <a:rot lat="0" lon="0" rev="0"/>
            </a:camera>
            <a:lightRig rig="contrasting" dir="t">
              <a:rot lat="0" lon="0" rev="12000000"/>
            </a:lightRig>
          </a:scene3d>
          <a:sp3d prstMaterial="powder">
            <a:bevelT h="50800"/>
          </a:sp3d>
        </a:effectStyle>
      </a:effectStyleLst>
      <a:bgFillStyleLst>
        <a:solidFill>
          <a:schemeClr val="phClr"/>
        </a:solidFill>
        <a:gradFill rotWithShape="1">
          <a:gsLst>
            <a:gs pos="0">
              <a:schemeClr val="phClr">
                <a:shade val="45000"/>
                <a:satMod val="150000"/>
              </a:schemeClr>
            </a:gs>
            <a:gs pos="35000">
              <a:schemeClr val="phClr">
                <a:shade val="70000"/>
                <a:satMod val="155000"/>
              </a:schemeClr>
            </a:gs>
            <a:gs pos="100000">
              <a:schemeClr val="phClr">
                <a:tint val="90000"/>
                <a:satMod val="175000"/>
              </a:schemeClr>
            </a:gs>
          </a:gsLst>
          <a:lin ang="16200000" scaled="0"/>
        </a:gradFill>
        <a:blipFill>
          <a:blip xmlns:r="http://schemas.openxmlformats.org/officeDocument/2006/relationships" r:embed="rId1">
            <a:duotone>
              <a:schemeClr val="phClr">
                <a:shade val="0"/>
                <a:satMod val="350000"/>
              </a:schemeClr>
              <a:schemeClr val="phClr">
                <a:tint val="80000"/>
              </a:schemeClr>
            </a:duotone>
          </a:blip>
          <a:tile tx="0" ty="0" sx="75000" sy="75000" flip="none" algn="t"/>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0000"/>
                <a:satMod val="155000"/>
              </a:schemeClr>
            </a:gs>
            <a:gs pos="65000">
              <a:schemeClr val="phClr">
                <a:shade val="85000"/>
                <a:satMod val="155000"/>
              </a:schemeClr>
            </a:gs>
            <a:gs pos="100000">
              <a:schemeClr val="phClr">
                <a:shade val="95000"/>
                <a:satMod val="155000"/>
              </a:schemeClr>
            </a:gs>
          </a:gsLst>
          <a:lin ang="16200000" scaled="0"/>
        </a:gradFill>
      </a:fillStyleLst>
      <a:lnStyleLst>
        <a:ln w="6350" cap="rnd" cmpd="sng" algn="ctr">
          <a:solidFill>
            <a:schemeClr val="phClr">
              <a:shade val="95000"/>
              <a:satMod val="105000"/>
            </a:schemeClr>
          </a:solidFill>
          <a:prstDash val="solid"/>
        </a:ln>
        <a:ln w="25400" cap="rnd" cmpd="sng" algn="ctr">
          <a:solidFill>
            <a:schemeClr val="phClr"/>
          </a:solidFill>
          <a:prstDash val="solid"/>
        </a:ln>
        <a:ln w="34925" cap="rnd" cmpd="sng" algn="ctr">
          <a:solidFill>
            <a:schemeClr val="phClr"/>
          </a:solidFill>
          <a:prstDash val="solid"/>
        </a:ln>
      </a:lnStyleLst>
      <a:effectStyleLst>
        <a:effectStyle>
          <a:effectLst>
            <a:outerShdw blurRad="50800" algn="tl" rotWithShape="0">
              <a:srgbClr val="000000">
                <a:alpha val="64000"/>
              </a:srgbClr>
            </a:outerShdw>
          </a:effectLst>
        </a:effectStyle>
        <a:effectStyle>
          <a:effectLst>
            <a:outerShdw blurRad="39000" dist="25400" dir="5400000">
              <a:srgbClr val="000000">
                <a:alpha val="35000"/>
              </a:srgbClr>
            </a:outerShdw>
          </a:effectLst>
        </a:effectStyle>
        <a:effectStyle>
          <a:effectLst>
            <a:outerShdw blurRad="39000" dist="25400" dir="5400000">
              <a:srgbClr val="000000">
                <a:alpha val="35000"/>
              </a:srgbClr>
            </a:outerShdw>
          </a:effectLst>
          <a:scene3d>
            <a:camera prst="orthographicFront" fov="0">
              <a:rot lat="0" lon="0" rev="0"/>
            </a:camera>
            <a:lightRig rig="threePt" dir="t">
              <a:rot lat="0" lon="0" rev="0"/>
            </a:lightRig>
          </a:scene3d>
          <a:sp3d prstMaterial="matte">
            <a:bevelT h="22225"/>
          </a:sp3d>
        </a:effectStyle>
      </a:effectStyleLst>
      <a:bgFillStyleLst>
        <a:solidFill>
          <a:schemeClr val="phClr"/>
        </a:solidFill>
        <a:gradFill rotWithShape="1">
          <a:gsLst>
            <a:gs pos="0">
              <a:schemeClr val="phClr">
                <a:shade val="50000"/>
                <a:satMod val="155000"/>
              </a:schemeClr>
            </a:gs>
            <a:gs pos="35000">
              <a:schemeClr val="phClr">
                <a:shade val="75000"/>
                <a:satMod val="155000"/>
              </a:schemeClr>
            </a:gs>
            <a:gs pos="100000">
              <a:schemeClr val="phClr">
                <a:tint val="80000"/>
                <a:satMod val="255000"/>
              </a:schemeClr>
            </a:gs>
          </a:gsLst>
          <a:lin ang="16200000" scaled="0"/>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Staff training presentation</Template>
  <TotalTime>0</TotalTime>
  <Words>1227</Words>
  <Application>Microsoft Office PowerPoint</Application>
  <PresentationFormat>Presentación en pantalla (4:3)</PresentationFormat>
  <Paragraphs>241</Paragraphs>
  <Slides>26</Slides>
  <Notes>26</Notes>
  <HiddenSlides>0</HiddenSlides>
  <MMClips>0</MMClips>
  <ScaleCrop>false</ScaleCrop>
  <HeadingPairs>
    <vt:vector size="6" baseType="variant">
      <vt:variant>
        <vt:lpstr>Tema</vt:lpstr>
      </vt:variant>
      <vt:variant>
        <vt:i4>1</vt:i4>
      </vt:variant>
      <vt:variant>
        <vt:lpstr>Servidores OLE incrustados</vt:lpstr>
      </vt:variant>
      <vt:variant>
        <vt:i4>1</vt:i4>
      </vt:variant>
      <vt:variant>
        <vt:lpstr>Títulos de diapositiva</vt:lpstr>
      </vt:variant>
      <vt:variant>
        <vt:i4>26</vt:i4>
      </vt:variant>
    </vt:vector>
  </HeadingPairs>
  <TitlesOfParts>
    <vt:vector size="28" baseType="lpstr">
      <vt:lpstr>Staff training presentation</vt:lpstr>
      <vt:lpstr>Visio</vt:lpstr>
      <vt:lpstr>Un Medidor de Rendimiento de Servidores de Bases de Datos Relacionales</vt:lpstr>
      <vt:lpstr>Objetivos de este proyecto</vt:lpstr>
      <vt:lpstr>Fases de este proyecto</vt:lpstr>
      <vt:lpstr>Arquitectura y herramientas empleadas para el desarrollo y la gestión del proyecto</vt:lpstr>
      <vt:lpstr>Prospección en el mercado</vt:lpstr>
      <vt:lpstr>Prospección en el mercado</vt:lpstr>
      <vt:lpstr>Prospección en el mercado</vt:lpstr>
      <vt:lpstr>Prospección en el mercado</vt:lpstr>
      <vt:lpstr>Prospección en el mercado</vt:lpstr>
      <vt:lpstr>Prospección en el mercado</vt:lpstr>
      <vt:lpstr>Posibles Implementaciones</vt:lpstr>
      <vt:lpstr>Posibles Implementaciones</vt:lpstr>
      <vt:lpstr>Posibles Implementaciones</vt:lpstr>
      <vt:lpstr>Posibles Implementaciones</vt:lpstr>
      <vt:lpstr>Posibles Implementaciones</vt:lpstr>
      <vt:lpstr>Cuestiones tenidas en cuenta en el desarrollo</vt:lpstr>
      <vt:lpstr>Cuestiones tenidas en cuenta en el desarrollo</vt:lpstr>
      <vt:lpstr>Cuestiones tenidas en cuenta en el desarrollo</vt:lpstr>
      <vt:lpstr>Servicio en móviles</vt:lpstr>
      <vt:lpstr>Casos de uso en laboratorios</vt:lpstr>
      <vt:lpstr>Casos de uso en laboratorios</vt:lpstr>
      <vt:lpstr>Casos de uso en laboratorios. Obtención de Datos.</vt:lpstr>
      <vt:lpstr>Casos de uso en laboratorios. Análisis de Datos.</vt:lpstr>
      <vt:lpstr>Ejemplo de ejecución</vt:lpstr>
      <vt:lpstr>Ejemplo de ejecución</vt:lpstr>
      <vt:lpstr>GRACIAS</vt:lpstr>
    </vt:vector>
  </TitlesOfParts>
  <Manager/>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 Medidor de Rendimiento de Servidores de Bases</dc:title>
  <dc:creator/>
  <cp:lastModifiedBy/>
  <cp:revision>1</cp:revision>
  <dcterms:created xsi:type="dcterms:W3CDTF">2009-11-07T08:22:06Z</dcterms:created>
  <dcterms:modified xsi:type="dcterms:W3CDTF">2009-11-30T23:04:48Z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TC101671283082</vt:lpwstr>
  </property>
</Properties>
</file>